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1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3" Type="http://schemas.openxmlformats.org/officeDocument/2006/relationships/image" Target="../media/image1.gif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8.gif"/><Relationship Id="rId2" Type="http://schemas.openxmlformats.org/officeDocument/2006/relationships/audio" Target="../media/audio1.wav"/><Relationship Id="rId16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image" Target="../media/image6.gif"/><Relationship Id="rId10" Type="http://schemas.openxmlformats.org/officeDocument/2006/relationships/audio" Target="../media/audio6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FC4F6CF-9FC3-602D-0883-C8603111B875}"/>
              </a:ext>
            </a:extLst>
          </p:cNvPr>
          <p:cNvSpPr/>
          <p:nvPr/>
        </p:nvSpPr>
        <p:spPr>
          <a:xfrm>
            <a:off x="0" y="27672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Georges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Hamel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A62BD672-B8EE-49F9-A892-D57A07A00F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061" y="2046251"/>
            <a:ext cx="455369" cy="823871"/>
          </a:xfrm>
          <a:prstGeom prst="rect">
            <a:avLst/>
          </a:prstGeom>
        </p:spPr>
      </p:pic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6119" y="1314378"/>
            <a:ext cx="11706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 dirty="0">
                <a:solidFill>
                  <a:srgbClr val="00B0F0"/>
                </a:solidFill>
              </a:rPr>
              <a:t>Le temps va tout arranger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34" name="Picture 20">
            <a:hlinkClick r:id="" action="ppaction://noaction">
              <a:snd r:embed="rId5" name="1.Le temps va tout arranger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618" y="129690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7" name="2.Aime ce que tu as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076" y="188035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8.Au bout de tes reves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8" name="5.Cette chanson D'Amour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9" name="4.Mon plus beau souvenir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10" name="3.Un ange vieillera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11" name="6.Pas si longtemps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2" name="7.Grand maman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7930" y="1909571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 dirty="0">
                <a:solidFill>
                  <a:srgbClr val="00B0F0"/>
                </a:solidFill>
              </a:rPr>
              <a:t>Aime ce que tu as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3738" y="2510964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Un ange vieillera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3" y="3052135"/>
            <a:ext cx="122067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Mon plus beau souvenir</a:t>
            </a: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9118" y="4804188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Grand maman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6119" y="3658162"/>
            <a:ext cx="12651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Cette chanson D'Amour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8069" y="5392859"/>
            <a:ext cx="11092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fr-FR" altLang="cs-CZ" sz="1200" b="1" dirty="0">
                <a:solidFill>
                  <a:srgbClr val="00B0F0"/>
                </a:solidFill>
              </a:rPr>
              <a:t>Au bout de tes reves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8407" y="4231175"/>
            <a:ext cx="10784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Pas si longtemps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pic>
        <p:nvPicPr>
          <p:cNvPr id="60" name="Obrázek 59">
            <a:extLst>
              <a:ext uri="{FF2B5EF4-FFF2-40B4-BE49-F238E27FC236}">
                <a16:creationId xmlns:a16="http://schemas.microsoft.com/office/drawing/2014/main" id="{3931596E-1A18-4563-9691-E0ECEA95688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487" y="789873"/>
            <a:ext cx="472554" cy="429594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0BF5901-2A21-4250-AA2F-6C3E906968C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8725" y="755388"/>
            <a:ext cx="472554" cy="429594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120008" y="601909"/>
            <a:ext cx="9016163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GEORGES HAMEL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AC535E59-721A-4A80-8C8B-BF686DE4AE3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91" y="778151"/>
            <a:ext cx="472554" cy="429594"/>
          </a:xfrm>
          <a:prstGeom prst="rect">
            <a:avLst/>
          </a:prstGeom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FA92D956-B4E7-4B87-B28A-DF92E29AEB9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331" y="784879"/>
            <a:ext cx="472554" cy="429594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7" y="1273935"/>
            <a:ext cx="1464995" cy="211807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E32F7190-B4B4-4ABA-84D2-42D6DD66FBB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56" y="1499198"/>
            <a:ext cx="4625294" cy="4471872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4935046B-AAB9-4AD7-92E8-4FCAECCB230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6997" y="5450416"/>
            <a:ext cx="472554" cy="429594"/>
          </a:xfrm>
          <a:prstGeom prst="rect">
            <a:avLst/>
          </a:prstGeom>
        </p:spPr>
      </p:pic>
      <p:pic>
        <p:nvPicPr>
          <p:cNvPr id="67" name="Obrázek 66">
            <a:extLst>
              <a:ext uri="{FF2B5EF4-FFF2-40B4-BE49-F238E27FC236}">
                <a16:creationId xmlns:a16="http://schemas.microsoft.com/office/drawing/2014/main" id="{ECC4B3D1-45E7-4C44-AD51-881C86FC16C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9405" y="3369546"/>
            <a:ext cx="472554" cy="429594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0CD0E271-530A-49D9-A7D9-ADD59E74EE0B}"/>
              </a:ext>
            </a:extLst>
          </p:cNvPr>
          <p:cNvSpPr/>
          <p:nvPr/>
        </p:nvSpPr>
        <p:spPr>
          <a:xfrm>
            <a:off x="820312" y="4766745"/>
            <a:ext cx="617150" cy="46166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48EB668-1C2A-45E5-8D31-BFA05664CA6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57" y="4840910"/>
            <a:ext cx="1452098" cy="995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577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8.Au bout de tes reves.wav"/>
          </p:stSnd>
        </p:sndAc>
      </p:transition>
    </mc:Choice>
    <mc:Fallback>
      <p:transition spd="slow">
        <p:split orient="vert"/>
        <p:sndAc>
          <p:stSnd>
            <p:snd r:embed="rId2" name="8.Au bout de tes rev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109</TotalTime>
  <Words>48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21</cp:revision>
  <dcterms:created xsi:type="dcterms:W3CDTF">2020-02-21T13:54:42Z</dcterms:created>
  <dcterms:modified xsi:type="dcterms:W3CDTF">2023-02-17T16:09:29Z</dcterms:modified>
  <cp:contentStatus/>
</cp:coreProperties>
</file>