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74" r:id="rId3"/>
    <p:sldId id="280" r:id="rId4"/>
    <p:sldId id="264" r:id="rId5"/>
    <p:sldId id="311" r:id="rId6"/>
    <p:sldId id="281" r:id="rId7"/>
    <p:sldId id="278" r:id="rId8"/>
    <p:sldId id="285" r:id="rId9"/>
    <p:sldId id="288" r:id="rId10"/>
    <p:sldId id="312" r:id="rId11"/>
    <p:sldId id="287" r:id="rId12"/>
    <p:sldId id="289" r:id="rId13"/>
    <p:sldId id="302" r:id="rId14"/>
    <p:sldId id="301" r:id="rId15"/>
    <p:sldId id="300" r:id="rId16"/>
    <p:sldId id="298" r:id="rId17"/>
    <p:sldId id="299" r:id="rId18"/>
    <p:sldId id="297" r:id="rId19"/>
    <p:sldId id="296" r:id="rId20"/>
    <p:sldId id="295" r:id="rId21"/>
    <p:sldId id="294" r:id="rId22"/>
    <p:sldId id="307" r:id="rId23"/>
    <p:sldId id="306" r:id="rId24"/>
    <p:sldId id="305" r:id="rId25"/>
    <p:sldId id="304" r:id="rId26"/>
    <p:sldId id="310" r:id="rId27"/>
    <p:sldId id="309" r:id="rId28"/>
    <p:sldId id="308" r:id="rId29"/>
    <p:sldId id="303" r:id="rId30"/>
    <p:sldId id="318" r:id="rId31"/>
    <p:sldId id="317" r:id="rId32"/>
    <p:sldId id="316" r:id="rId33"/>
    <p:sldId id="314" r:id="rId34"/>
    <p:sldId id="315" r:id="rId35"/>
    <p:sldId id="313" r:id="rId36"/>
    <p:sldId id="286" r:id="rId37"/>
    <p:sldId id="284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3829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Kanada 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Canada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73A27C2F-E437-45E2-948F-6902A7B4F6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CDC6B808-BC2A-4D07-A3C4-945A385BB5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11" name="Rectangle 9">
            <a:extLst>
              <a:ext uri="{FF2B5EF4-FFF2-40B4-BE49-F238E27FC236}">
                <a16:creationId xmlns:a16="http://schemas.microsoft.com/office/drawing/2014/main" id="{70AA4D89-BF13-4AF9-94B4-FEE2A4A076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WordArt 13">
            <a:extLst>
              <a:ext uri="{FF2B5EF4-FFF2-40B4-BE49-F238E27FC236}">
                <a16:creationId xmlns:a16="http://schemas.microsoft.com/office/drawing/2014/main" id="{81CDCA29-BD69-5CE4-A7F3-9027C4028DB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95997" y="105273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WordArt 14">
            <a:extLst>
              <a:ext uri="{FF2B5EF4-FFF2-40B4-BE49-F238E27FC236}">
                <a16:creationId xmlns:a16="http://schemas.microsoft.com/office/drawing/2014/main" id="{697DADC3-18DA-5FFC-E580-40FC59162E0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312024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915154074"/>
      </p:ext>
    </p:extLst>
  </p:cSld>
  <p:clrMapOvr>
    <a:masterClrMapping/>
  </p:clrMapOvr>
  <p:transition spd="med" advClick="0" advTm="14000">
    <p:sndAc>
      <p:stSnd loop="1">
        <p:snd r:embed="rId2" name="8.A road that never e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098F3D3-392F-1970-510F-F6EE2409E0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1"/>
            <a:ext cx="10853131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291ACAC2-7A4E-65BB-5075-DCA3F6A9BEFC}"/>
              </a:ext>
            </a:extLst>
          </p:cNvPr>
          <p:cNvSpPr/>
          <p:nvPr/>
        </p:nvSpPr>
        <p:spPr>
          <a:xfrm>
            <a:off x="3937238" y="5280700"/>
            <a:ext cx="7632842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 err="1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Canada</a:t>
            </a:r>
            <a:r>
              <a:rPr lang="cs-CZ" sz="48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            Kanada  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endParaRPr lang="es-ES" sz="48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4C34D1E-E789-2F10-D13D-D574C58A3A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287C23D-5957-7490-5471-76A4A9C19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4382CD0-DBA2-728F-01B8-DB772CFF5B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1599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9112D16-3B41-13A5-34A8-AAFB6EA86D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EF98C4C-F345-4FB1-6581-C5D5469FC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AAB7EA-5506-FCB3-9E73-74035E1E3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2A5ADD5-3EF3-C594-FFCB-3ED0AF144A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D98362-C27F-542C-7683-2423D4BABF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115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651EE31-3939-932A-D2D5-7B6F343B15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10D12BE-77EB-660C-BE75-AFE96AFDFF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3DC2088-2BD9-F7A7-1744-C4E086A82D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4D4B60-AC30-A080-2AC2-58BD4D9FD5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10375F7-6F48-7D94-EE7A-75C486C3B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DDC6FB7-B6A3-2C8F-E704-0B260989E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548680"/>
            <a:ext cx="10853133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D9D1991-DC8B-FEC2-72BB-7B649FE8B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A11336C-62F3-EAE3-3865-A5BE4345EE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FDE2A6E-24EE-8B15-B7C3-A0F92E7A5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6965ADA-022F-42CA-8537-DCEAB3F82C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126036B-DC0D-B3A6-CFD7-F16B1ADC96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79B2D6E-261F-5AD7-2B29-2E649AB88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71E89C-F460-FF91-7459-3A229917A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878810F-ED8A-0348-B989-7B9AD74F9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089931-2FCA-EBBB-CCF6-9DA295379A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9B3D83E-C019-C76D-8EEA-F3D5388281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0172E5D-3954-AB3B-8D3F-1400BDFAE8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A575CDD-4894-5C00-E879-338F80B81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0B0F114-8591-DE1B-C72C-36858F81B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2E739DA-9B4E-C12B-1F8B-EAF3D2F7B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4141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24FF16-37B0-DCE6-89C7-EADFA13AAD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545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1939D2-767A-9243-ADC8-5B4DE2B18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5913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0C076BE-B35B-EC37-FACC-5AE721486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6001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08F9A1D-0C68-DD78-574B-25502634E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5098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81ED66A-A428-6B56-0269-70A50269F8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2082"/>
            <a:ext cx="10801200" cy="576723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3473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4C5F4528-A50D-5FF8-48B9-0B442A5BF5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A74218D-833A-0567-13EA-7BAC08D94E0B}"/>
              </a:ext>
            </a:extLst>
          </p:cNvPr>
          <p:cNvSpPr/>
          <p:nvPr/>
        </p:nvSpPr>
        <p:spPr>
          <a:xfrm>
            <a:off x="407368" y="4976575"/>
            <a:ext cx="34278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863197BC-908C-3927-F135-219D8B0FBE7A}"/>
              </a:ext>
            </a:extLst>
          </p:cNvPr>
          <p:cNvSpPr/>
          <p:nvPr/>
        </p:nvSpPr>
        <p:spPr>
          <a:xfrm>
            <a:off x="8706576" y="4992649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784BFF3A-D7ED-8FB7-6F38-F04EB0394077}"/>
              </a:ext>
            </a:extLst>
          </p:cNvPr>
          <p:cNvSpPr/>
          <p:nvPr/>
        </p:nvSpPr>
        <p:spPr>
          <a:xfrm>
            <a:off x="3959925" y="659555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  <p:bldP spid="5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96AF992F-BA32-4F28-A841-707598C4F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328688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731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247</TotalTime>
  <Words>50</Words>
  <Application>Microsoft Office PowerPoint</Application>
  <PresentationFormat>Širokoúhlá obrazovka</PresentationFormat>
  <Paragraphs>12</Paragraphs>
  <Slides>37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88</cp:revision>
  <dcterms:created xsi:type="dcterms:W3CDTF">2020-02-21T13:54:42Z</dcterms:created>
  <dcterms:modified xsi:type="dcterms:W3CDTF">2023-02-17T15:56:29Z</dcterms:modified>
</cp:coreProperties>
</file>