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273" r:id="rId6"/>
    <p:sldId id="281" r:id="rId7"/>
    <p:sldId id="278" r:id="rId8"/>
    <p:sldId id="285" r:id="rId9"/>
    <p:sldId id="288" r:id="rId10"/>
    <p:sldId id="287" r:id="rId11"/>
    <p:sldId id="289" r:id="rId12"/>
    <p:sldId id="302" r:id="rId13"/>
    <p:sldId id="301" r:id="rId14"/>
    <p:sldId id="297" r:id="rId15"/>
    <p:sldId id="300" r:id="rId16"/>
    <p:sldId id="299" r:id="rId17"/>
    <p:sldId id="298" r:id="rId18"/>
    <p:sldId id="295" r:id="rId19"/>
    <p:sldId id="296" r:id="rId20"/>
    <p:sldId id="294" r:id="rId21"/>
    <p:sldId id="307" r:id="rId22"/>
    <p:sldId id="306" r:id="rId23"/>
    <p:sldId id="305" r:id="rId24"/>
    <p:sldId id="304" r:id="rId25"/>
    <p:sldId id="310" r:id="rId26"/>
    <p:sldId id="309" r:id="rId27"/>
    <p:sldId id="312" r:id="rId28"/>
    <p:sldId id="311" r:id="rId29"/>
    <p:sldId id="308" r:id="rId30"/>
    <p:sldId id="303" r:id="rId31"/>
    <p:sldId id="313" r:id="rId32"/>
    <p:sldId id="286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2242CF4D-E128-4C38-A8C8-BD7ADCB6D716}"/>
              </a:ext>
            </a:extLst>
          </p:cNvPr>
          <p:cNvSpPr/>
          <p:nvPr/>
        </p:nvSpPr>
        <p:spPr>
          <a:xfrm>
            <a:off x="0" y="1916832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Svět zvířat 103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Le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monde des </a:t>
            </a:r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animaux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hlinkClick r:id="" action="ppaction://noaction">
              <a:snd r:embed="rId2" name="I Dreamed There Was No War.wav"/>
            </a:hlinkClick>
            <a:extLst>
              <a:ext uri="{FF2B5EF4-FFF2-40B4-BE49-F238E27FC236}">
                <a16:creationId xmlns:a16="http://schemas.microsoft.com/office/drawing/2014/main" id="{3E4E401E-39D4-01CA-A883-A291F03A06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7" y="1340768"/>
            <a:ext cx="288032" cy="259514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9A05DE82-8A1E-E94E-0C08-DC9FEDA6F57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WordArt 13">
            <a:extLst>
              <a:ext uri="{FF2B5EF4-FFF2-40B4-BE49-F238E27FC236}">
                <a16:creationId xmlns:a16="http://schemas.microsoft.com/office/drawing/2014/main" id="{09D5B5C0-2BB0-8981-6FEA-09A4C1423343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775520" y="1031448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WordArt 14">
            <a:extLst>
              <a:ext uri="{FF2B5EF4-FFF2-40B4-BE49-F238E27FC236}">
                <a16:creationId xmlns:a16="http://schemas.microsoft.com/office/drawing/2014/main" id="{DD639AFD-500C-0F79-7FC4-719DA2DC678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991544" y="2276872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I Dreamed There Was No War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5" name="I Dreamed There Was No Wa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9839ED5-3143-3CB3-8883-B679E45C13C0}"/>
              </a:ext>
            </a:extLst>
          </p:cNvPr>
          <p:cNvSpPr/>
          <p:nvPr/>
        </p:nvSpPr>
        <p:spPr>
          <a:xfrm>
            <a:off x="0" y="5733256"/>
            <a:ext cx="12192000" cy="112474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 Box 8">
            <a:extLst>
              <a:ext uri="{FF2B5EF4-FFF2-40B4-BE49-F238E27FC236}">
                <a16:creationId xmlns:a16="http://schemas.microsoft.com/office/drawing/2014/main" id="{3D77861A-C981-659A-E975-6A65EBAFD5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5360" y="5864741"/>
            <a:ext cx="12192000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The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world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of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animals</a:t>
            </a:r>
            <a:r>
              <a:rPr lang="cs-CZ" altLang="cs-CZ" sz="2000" b="1" dirty="0">
                <a:solidFill>
                  <a:srgbClr val="FF0000"/>
                </a:solidFill>
              </a:rPr>
              <a:t>  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wereld</a:t>
            </a:r>
            <a:r>
              <a:rPr lang="cs-CZ" altLang="cs-CZ" sz="2000" b="1" dirty="0">
                <a:solidFill>
                  <a:srgbClr val="FF0000"/>
                </a:solidFill>
              </a:rPr>
              <a:t> van </a:t>
            </a:r>
            <a:r>
              <a:rPr lang="cs-CZ" altLang="cs-CZ" sz="2000" b="1" dirty="0" err="1">
                <a:solidFill>
                  <a:srgbClr val="FF0000"/>
                </a:solidFill>
              </a:rPr>
              <a:t>dieren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Le</a:t>
            </a:r>
            <a:r>
              <a:rPr lang="cs-CZ" altLang="cs-CZ" sz="2000" b="1" dirty="0">
                <a:solidFill>
                  <a:srgbClr val="FF0000"/>
                </a:solidFill>
              </a:rPr>
              <a:t> monde des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animaux</a:t>
            </a:r>
            <a:r>
              <a:rPr lang="cs-CZ" altLang="cs-CZ" sz="2000" b="1" dirty="0">
                <a:solidFill>
                  <a:srgbClr val="FF0000"/>
                </a:solidFill>
              </a:rPr>
              <a:t>   Die Welt der </a:t>
            </a:r>
            <a:r>
              <a:rPr lang="cs-CZ" altLang="cs-CZ" sz="2000" b="1" dirty="0" err="1">
                <a:solidFill>
                  <a:srgbClr val="FF0000"/>
                </a:solidFill>
              </a:rPr>
              <a:t>Tiere</a:t>
            </a:r>
            <a:r>
              <a:rPr lang="cs-CZ" altLang="cs-CZ" sz="2000" b="1" dirty="0">
                <a:solidFill>
                  <a:srgbClr val="FF0000"/>
                </a:solidFill>
              </a:rPr>
              <a:t>  W </a:t>
            </a:r>
            <a:r>
              <a:rPr lang="cs-CZ" altLang="cs-CZ" sz="2000" b="1" dirty="0" err="1">
                <a:solidFill>
                  <a:srgbClr val="FF0000"/>
                </a:solidFill>
              </a:rPr>
              <a:t>świecie</a:t>
            </a:r>
            <a:r>
              <a:rPr lang="cs-CZ" altLang="cs-CZ" sz="2000" b="1" dirty="0">
                <a:solidFill>
                  <a:srgbClr val="FF0000"/>
                </a:solidFill>
              </a:rPr>
              <a:t>                       </a:t>
            </a:r>
          </a:p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zwierząt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>
                <a:solidFill>
                  <a:srgbClr val="FF0000"/>
                </a:solidFill>
              </a:rPr>
              <a:t>El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de los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animales</a:t>
            </a:r>
            <a:r>
              <a:rPr lang="cs-CZ" altLang="cs-CZ" sz="2000" b="1" dirty="0">
                <a:solidFill>
                  <a:srgbClr val="FF0000"/>
                </a:solidFill>
              </a:rPr>
              <a:t>   O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dos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animais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Lumea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animalelor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Az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állatok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világa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4A0B4647-AD82-0B37-68F4-687A7A44C6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04663"/>
            <a:ext cx="10801200" cy="5460077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CD6651C9-204C-359E-2777-44F8D9498C9E}"/>
              </a:ext>
            </a:extLst>
          </p:cNvPr>
          <p:cNvSpPr/>
          <p:nvPr/>
        </p:nvSpPr>
        <p:spPr>
          <a:xfrm>
            <a:off x="6960096" y="764704"/>
            <a:ext cx="4116796" cy="132343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Svět zvířat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103</a:t>
            </a:r>
            <a:endParaRPr lang="es-ES" sz="40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94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52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C66C27D2-0B9B-838E-2965-EDA929878A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1C2AB41E-443C-C0D6-0BF8-420B9F60E1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EDF0CCA-967D-AC62-A552-7F349C773D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0ED9323-E20F-BDF2-7E87-965D17E4B1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9FC6F87-4570-031F-957F-AAAA2F5B36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4EBA460-2860-6A00-34FC-DB2DE5EEC6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E62E956-68CF-B9E2-8A4C-50B2867506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6D70205-D6A8-4E19-7888-BC31EB4FF0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DD3D49B-516C-D241-C521-77E2D78BC4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672DB6A-FCCF-F1A0-FF27-485F562E6C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47B67E4-9EE5-2884-5B86-F847D5EFAE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0BBF026-263F-8108-927F-6AD6DFE9A4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EBC1614-1B7D-C891-F8B5-42179E2796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3DEC808-3400-CF43-6BC1-92C366F364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F1CE612-57CA-DBBA-8755-6267546810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5FBFFCC-47FE-A759-E63C-C955C77BF6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D75317C-A8BE-4D0F-F588-FE2A546975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0FE6AC7-B775-52EA-E5C8-6C6BCDC688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2C96821-3629-C6C8-AA93-E67313FA57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7122A32-FD4A-65F0-6171-8F03760A8F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97FF64C-ACB2-1A39-DC4E-1A8993BCAC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339DD55-7413-F074-FC12-FD2D16C798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65E6053-FA99-B9DC-1719-24E988DC12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6B93552-4BD8-FAAE-6D1F-CD991450A3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3638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B264AF1-C16E-E056-54E5-860951DE11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673975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7A0BE5F-3D27-47B8-C0E6-929EA92E9C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5290D67-C2F6-C781-4BA5-1B05C17889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67C534E-568E-E5BB-F3E0-AFAC61B4D6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28504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6707F388-5782-44AB-BAD4-119F4267C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68494"/>
            <a:ext cx="1178463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        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   Visitami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Navštivte mně :                                                                                        </a:t>
            </a:r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9292" y="6130642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BF1A0B40-D5BC-902F-9717-5D993E871537}"/>
              </a:ext>
            </a:extLst>
          </p:cNvPr>
          <p:cNvSpPr/>
          <p:nvPr/>
        </p:nvSpPr>
        <p:spPr>
          <a:xfrm>
            <a:off x="2372708" y="6598716"/>
            <a:ext cx="7387973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A8F14E19-F986-92B8-7C31-796DC5B7E3B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399" y="494108"/>
            <a:ext cx="10801199" cy="5074385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17E57678-FD55-5700-C273-28C4D6C7AFCD}"/>
              </a:ext>
            </a:extLst>
          </p:cNvPr>
          <p:cNvSpPr/>
          <p:nvPr/>
        </p:nvSpPr>
        <p:spPr>
          <a:xfrm>
            <a:off x="4388768" y="5072059"/>
            <a:ext cx="335585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3 Rectángulo">
            <a:extLst>
              <a:ext uri="{FF2B5EF4-FFF2-40B4-BE49-F238E27FC236}">
                <a16:creationId xmlns:a16="http://schemas.microsoft.com/office/drawing/2014/main" id="{8EC699F1-C4A6-9995-D22B-16BA352C31B2}"/>
              </a:ext>
            </a:extLst>
          </p:cNvPr>
          <p:cNvSpPr/>
          <p:nvPr/>
        </p:nvSpPr>
        <p:spPr>
          <a:xfrm>
            <a:off x="695397" y="5010925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14C55F43-4A7A-AAAE-FF12-E62BA95D7ABD}"/>
              </a:ext>
            </a:extLst>
          </p:cNvPr>
          <p:cNvSpPr/>
          <p:nvPr/>
        </p:nvSpPr>
        <p:spPr>
          <a:xfrm>
            <a:off x="9599386" y="5045273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3 Rectángulo">
            <a:extLst>
              <a:ext uri="{FF2B5EF4-FFF2-40B4-BE49-F238E27FC236}">
                <a16:creationId xmlns:a16="http://schemas.microsoft.com/office/drawing/2014/main" id="{CEEBF557-87B3-AE63-B6E4-7F23122A6E4C}"/>
              </a:ext>
            </a:extLst>
          </p:cNvPr>
          <p:cNvSpPr/>
          <p:nvPr/>
        </p:nvSpPr>
        <p:spPr>
          <a:xfrm>
            <a:off x="911424" y="1027897"/>
            <a:ext cx="335585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25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2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4" grpId="0"/>
      <p:bldP spid="5" grpId="0"/>
      <p:bldP spid="6" grpId="0"/>
      <p:bldP spid="7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317</TotalTime>
  <Words>92</Words>
  <Application>Microsoft Office PowerPoint</Application>
  <PresentationFormat>Širokoúhlá obrazovka</PresentationFormat>
  <Paragraphs>16</Paragraphs>
  <Slides>32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8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90</cp:revision>
  <dcterms:created xsi:type="dcterms:W3CDTF">2020-02-21T13:54:42Z</dcterms:created>
  <dcterms:modified xsi:type="dcterms:W3CDTF">2023-02-16T17:29:13Z</dcterms:modified>
</cp:coreProperties>
</file>