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61" r:id="rId5"/>
    <p:sldId id="262" r:id="rId6"/>
    <p:sldId id="263" r:id="rId7"/>
    <p:sldId id="260" r:id="rId8"/>
    <p:sldId id="264" r:id="rId9"/>
    <p:sldId id="258" r:id="rId10"/>
    <p:sldId id="259" r:id="rId11"/>
    <p:sldId id="266" r:id="rId12"/>
    <p:sldId id="268" r:id="rId13"/>
    <p:sldId id="269" r:id="rId14"/>
    <p:sldId id="267" r:id="rId15"/>
    <p:sldId id="265" r:id="rId16"/>
    <p:sldId id="270" r:id="rId17"/>
    <p:sldId id="271" r:id="rId18"/>
    <p:sldId id="272" r:id="rId19"/>
    <p:sldId id="276" r:id="rId20"/>
    <p:sldId id="275" r:id="rId21"/>
    <p:sldId id="274" r:id="rId22"/>
    <p:sldId id="279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9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05867A-4B9A-76B6-A5EB-6D4AC670F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0D4FE09-5FDB-10B9-E49A-9DC625F79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4A829E-416A-0A6D-64D5-29A66FD1E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4E5A8D-5FCA-4072-B43A-8BD951482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8C72BC-64D4-F46D-0339-9D1898294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B41529-7554-875C-1E51-1BF808BB0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A236D07-30E2-09C1-27DF-83E9DC80F7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794641-97CC-76EF-6F28-D4163E60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1859A4-E76E-D4BE-0CF3-67D7DE25E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F888A4-7420-2779-6F46-30F643154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21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C6BEC-FAE7-62AC-4F39-7D9F6F80D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7A21E5-0A62-E80F-0DE3-DA8085A776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B79888-C342-6934-890D-3D9F664B9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2606BE-1F4C-7E5F-E9E1-342E09576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578244-F9FD-7A82-6AF4-4D873BFCB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46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659EE-6D0B-A971-CD18-91EA0DFBF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F41878-A2AD-C29D-D3FB-FDB9761F70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DCEA3F-6435-5725-D37E-A815E34ADE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F5F6E4-67A6-DB28-C1AF-6C50D5811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3CF49D-2DA7-29FA-ED49-C94D23775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C5D2C8-EC86-6941-7876-F2B52A539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1BD3D-913F-4A09-177E-1685BEB09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BDC4893-1AC6-82FC-E824-DC7865B09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862A52-E271-CBD0-4D6C-1BD8717FFF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982F9C-6BC9-C702-403C-73047F84F6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1E39D81-03F7-5AD6-A8C3-3702117631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C27716B-8FD0-37EC-97DD-04971D98B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B63C904-5DBD-3F9B-63E3-4DCEB3CED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FDDC4DA-E403-B6E6-5D08-FE5C64F1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4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5259B1-AF40-E749-331C-10428C5FA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98BE7ED-0B87-E537-0DE5-17C8F64D7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D33207B-265E-6534-2609-7472947EC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57219F0-9ED4-19E4-D74D-27611BBC0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13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42EDE91-7081-FE6E-CA1D-68CD6C6BC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9902693-9F84-1AA9-7DC4-AA0E15A20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1207C8-1A83-0EFF-9E18-674A57E2A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141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4EF4CB-1F8D-A683-62DB-3BFAE2439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B60A3C-88A5-4768-20FE-9D1BB76E1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0B55546-A7A7-155F-63D1-D01BF235F4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52044C-9141-EBAF-E5AC-C86E9F073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0FD5D0-6CBA-4F80-A2A2-91889401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E06608-B24E-1D11-18D2-62D168A57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00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55F5E-5764-D6AA-C6B8-C8099C9D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301C41-08B1-8FF2-45E2-B289A90342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A0EA12-458E-1ABF-E755-B4D139B49D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EADA2E-B63D-DB35-6E9C-D369FE815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D4AAC6-D71D-A414-C75C-82C857674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8EA80D-AC21-4F7F-0654-BC302EA8A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29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66B9E7-FDE2-68E0-1380-6D579B7C9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E7D93D-909E-C7CB-E8E2-C1DD987F03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9520A4-CB28-A6E6-3474-852B33DE5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97979D-7471-FE25-30E6-526FB4FA0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4BC918-3495-D3D9-C3AE-7F34041C8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329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D85A361-A758-2403-21DD-F2727B6FFD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0E17301-A1EF-467F-560A-464CFD14DC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6358C7-4260-0ADE-09EF-020002AAA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3BADA4-7BD5-A560-3614-47DAB739B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C5F618-4AFB-F914-DA7A-19C3A1D59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500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54E042C-7D3F-BD12-4FB2-FB9E1A4F1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DBBC0E-A653-613A-2796-A7CB65FB7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AFAF8F-FFE3-0347-A876-0CA1DFD915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0F144-0AE5-4451-96AE-4BBDAAB2A4AA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9D90AE-8A47-BAF7-327C-84FB15EDAC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96306C-86CA-C3D8-0B5F-79DB0C1802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F1A10-0D57-45A1-A963-7D1DE885FE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48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arbre, vache, extérieur&#10;&#10;Description générée automatiquement">
            <a:extLst>
              <a:ext uri="{FF2B5EF4-FFF2-40B4-BE49-F238E27FC236}">
                <a16:creationId xmlns:a16="http://schemas.microsoft.com/office/drawing/2014/main" id="{6C7CF45A-E0B7-A415-4F8E-4F375164F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504950"/>
            <a:ext cx="6858000" cy="38481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6318E0-1D21-434B-A26F-C484F2138003}"/>
              </a:ext>
            </a:extLst>
          </p:cNvPr>
          <p:cNvSpPr txBox="1"/>
          <p:nvPr/>
        </p:nvSpPr>
        <p:spPr>
          <a:xfrm>
            <a:off x="4591050" y="5353050"/>
            <a:ext cx="7600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Seillans Village de la plaine.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19200FB-0A8A-8958-29AA-66D4E9369046}"/>
              </a:ext>
            </a:extLst>
          </p:cNvPr>
          <p:cNvSpPr txBox="1"/>
          <p:nvPr/>
        </p:nvSpPr>
        <p:spPr>
          <a:xfrm>
            <a:off x="2667000" y="972468"/>
            <a:ext cx="8912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La Commune De Seillans ( Var )</a:t>
            </a:r>
          </a:p>
        </p:txBody>
      </p:sp>
    </p:spTree>
    <p:extLst>
      <p:ext uri="{BB962C8B-B14F-4D97-AF65-F5344CB8AC3E}">
        <p14:creationId xmlns:p14="http://schemas.microsoft.com/office/powerpoint/2010/main" val="2084011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  <p:sndAc>
          <p:stSnd loop="1">
            <p:snd r:embed="rId2" name="YOU RAISE ME UP  - Violin Cello Piano - Trio Cover (instrumental).wav"/>
          </p:stSnd>
        </p:sndAc>
      </p:transition>
    </mc:Choice>
    <mc:Fallback>
      <p:transition spd="slow" advClick="0" advTm="17000">
        <p:fade/>
        <p:sndAc>
          <p:stSnd loop="1">
            <p:snd r:embed="rId2" name="YOU RAISE ME UP  - Violin Cello Piano - Trio Cover (instrumenta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E9EBEE2-21D9-ADFC-5FAD-248C7DBA21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Seillans [</a:t>
            </a:r>
            <a:r>
              <a:rPr lang="fr-FR" sz="4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sɛjɑ</a:t>
            </a:r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̃] est une commune française située dans le département du Var, en région Provence-Alpes-Côte d'Azur. Elle fait partie du canton de Roquebrune-sur-Argens. La commune de Seillans est la plus grande commune de son canton, avec plus de 88,66 km²</a:t>
            </a:r>
          </a:p>
        </p:txBody>
      </p:sp>
    </p:spTree>
    <p:extLst>
      <p:ext uri="{BB962C8B-B14F-4D97-AF65-F5344CB8AC3E}">
        <p14:creationId xmlns:p14="http://schemas.microsoft.com/office/powerpoint/2010/main" val="300092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arbre, couvert&#10;&#10;Description générée automatiquement">
            <a:extLst>
              <a:ext uri="{FF2B5EF4-FFF2-40B4-BE49-F238E27FC236}">
                <a16:creationId xmlns:a16="http://schemas.microsoft.com/office/drawing/2014/main" id="{A0D58894-B71F-3B15-5349-EA422881B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950" y="762000"/>
            <a:ext cx="8439150" cy="5219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99827A-DD16-E76A-6846-821BA17619FF}"/>
              </a:ext>
            </a:extLst>
          </p:cNvPr>
          <p:cNvSpPr txBox="1"/>
          <p:nvPr/>
        </p:nvSpPr>
        <p:spPr>
          <a:xfrm>
            <a:off x="3592675" y="5981700"/>
            <a:ext cx="8020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Village de Seillans vue du champ Chaix l'hiver.</a:t>
            </a:r>
          </a:p>
        </p:txBody>
      </p:sp>
    </p:spTree>
    <p:extLst>
      <p:ext uri="{BB962C8B-B14F-4D97-AF65-F5344CB8AC3E}">
        <p14:creationId xmlns:p14="http://schemas.microsoft.com/office/powerpoint/2010/main" val="115531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ignorant&#10;&#10;Description générée automatiquement">
            <a:extLst>
              <a:ext uri="{FF2B5EF4-FFF2-40B4-BE49-F238E27FC236}">
                <a16:creationId xmlns:a16="http://schemas.microsoft.com/office/drawing/2014/main" id="{C4218543-4B2E-80F4-8134-8E281AC92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42925"/>
            <a:ext cx="7620000" cy="5772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566E9D-8945-3EAE-1F03-A355E0900596}"/>
              </a:ext>
            </a:extLst>
          </p:cNvPr>
          <p:cNvSpPr txBox="1"/>
          <p:nvPr/>
        </p:nvSpPr>
        <p:spPr>
          <a:xfrm>
            <a:off x="9925050" y="3429000"/>
            <a:ext cx="2266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Camp de Canjuers vue aérienne (clos Magnan).</a:t>
            </a:r>
          </a:p>
        </p:txBody>
      </p:sp>
    </p:spTree>
    <p:extLst>
      <p:ext uri="{BB962C8B-B14F-4D97-AF65-F5344CB8AC3E}">
        <p14:creationId xmlns:p14="http://schemas.microsoft.com/office/powerpoint/2010/main" val="310669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eige, extérieur, route&#10;&#10;Description générée automatiquement">
            <a:extLst>
              <a:ext uri="{FF2B5EF4-FFF2-40B4-BE49-F238E27FC236}">
                <a16:creationId xmlns:a16="http://schemas.microsoft.com/office/drawing/2014/main" id="{DBC6A8A0-ECF1-D43B-B342-3D850D29AA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71450"/>
            <a:ext cx="5141893" cy="6477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AC7D09-5DAC-E05B-F158-C2F33EFB43C6}"/>
              </a:ext>
            </a:extLst>
          </p:cNvPr>
          <p:cNvSpPr txBox="1"/>
          <p:nvPr/>
        </p:nvSpPr>
        <p:spPr>
          <a:xfrm>
            <a:off x="1408495" y="3479601"/>
            <a:ext cx="3125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Entrée du village.</a:t>
            </a:r>
          </a:p>
        </p:txBody>
      </p:sp>
    </p:spTree>
    <p:extLst>
      <p:ext uri="{BB962C8B-B14F-4D97-AF65-F5344CB8AC3E}">
        <p14:creationId xmlns:p14="http://schemas.microsoft.com/office/powerpoint/2010/main" val="59910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arbre&#10;&#10;Description générée automatiquement">
            <a:extLst>
              <a:ext uri="{FF2B5EF4-FFF2-40B4-BE49-F238E27FC236}">
                <a16:creationId xmlns:a16="http://schemas.microsoft.com/office/drawing/2014/main" id="{17A31817-9FBE-9DC0-42F1-560295B6A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850" y="781050"/>
            <a:ext cx="8477250" cy="5238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21CDCC-A8C6-DD39-DF85-24F123C179F4}"/>
              </a:ext>
            </a:extLst>
          </p:cNvPr>
          <p:cNvSpPr txBox="1"/>
          <p:nvPr/>
        </p:nvSpPr>
        <p:spPr>
          <a:xfrm>
            <a:off x="4772997" y="6019800"/>
            <a:ext cx="6877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Seillans champs Chaix.</a:t>
            </a:r>
          </a:p>
        </p:txBody>
      </p:sp>
    </p:spTree>
    <p:extLst>
      <p:ext uri="{BB962C8B-B14F-4D97-AF65-F5344CB8AC3E}">
        <p14:creationId xmlns:p14="http://schemas.microsoft.com/office/powerpoint/2010/main" val="123652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&#10;&#10;Description générée automatiquement">
            <a:extLst>
              <a:ext uri="{FF2B5EF4-FFF2-40B4-BE49-F238E27FC236}">
                <a16:creationId xmlns:a16="http://schemas.microsoft.com/office/drawing/2014/main" id="{CEE4A787-9E27-FA4B-C67B-7060A1410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025" y="914400"/>
            <a:ext cx="8743950" cy="5029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8A9990-8166-87CF-4900-CFF9DF09178A}"/>
              </a:ext>
            </a:extLst>
          </p:cNvPr>
          <p:cNvSpPr txBox="1"/>
          <p:nvPr/>
        </p:nvSpPr>
        <p:spPr>
          <a:xfrm>
            <a:off x="4052985" y="5972145"/>
            <a:ext cx="7943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Seillans vue sur la montagne de l'</a:t>
            </a:r>
            <a:r>
              <a:rPr lang="fr-FR" sz="2000" b="1" dirty="0" err="1"/>
              <a:t>Aïsse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697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vert&#10;&#10;Description générée automatiquement">
            <a:extLst>
              <a:ext uri="{FF2B5EF4-FFF2-40B4-BE49-F238E27FC236}">
                <a16:creationId xmlns:a16="http://schemas.microsoft.com/office/drawing/2014/main" id="{A09A6B0D-3C3E-6F55-C9DF-DEEBE4F56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91E90A-2F2B-CF56-EB51-114F063F0B30}"/>
              </a:ext>
            </a:extLst>
          </p:cNvPr>
          <p:cNvSpPr txBox="1"/>
          <p:nvPr/>
        </p:nvSpPr>
        <p:spPr>
          <a:xfrm>
            <a:off x="9963150" y="3028890"/>
            <a:ext cx="2228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Viaduc du </a:t>
            </a:r>
            <a:r>
              <a:rPr lang="fr-FR" sz="2000" b="1" dirty="0" err="1"/>
              <a:t>Rayol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873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arbre, rivière&#10;&#10;Description générée automatiquement">
            <a:extLst>
              <a:ext uri="{FF2B5EF4-FFF2-40B4-BE49-F238E27FC236}">
                <a16:creationId xmlns:a16="http://schemas.microsoft.com/office/drawing/2014/main" id="{838E2BE6-475F-7B30-C119-21106A6CC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050" y="685800"/>
            <a:ext cx="82677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5886DF-2ADD-1528-BE6A-8957F873C3E8}"/>
              </a:ext>
            </a:extLst>
          </p:cNvPr>
          <p:cNvSpPr txBox="1"/>
          <p:nvPr/>
        </p:nvSpPr>
        <p:spPr>
          <a:xfrm>
            <a:off x="3186404" y="6172200"/>
            <a:ext cx="883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rivière du </a:t>
            </a:r>
            <a:r>
              <a:rPr lang="fr-FR" sz="2000" b="1" dirty="0" err="1">
                <a:solidFill>
                  <a:schemeClr val="bg1"/>
                </a:solidFill>
              </a:rPr>
              <a:t>Gabre</a:t>
            </a:r>
            <a:r>
              <a:rPr lang="fr-FR" sz="2000" b="1" dirty="0">
                <a:solidFill>
                  <a:schemeClr val="bg1"/>
                </a:solidFill>
              </a:rPr>
              <a:t> , au sud-est des Selves des Boucs.</a:t>
            </a:r>
          </a:p>
        </p:txBody>
      </p:sp>
    </p:spTree>
    <p:extLst>
      <p:ext uri="{BB962C8B-B14F-4D97-AF65-F5344CB8AC3E}">
        <p14:creationId xmlns:p14="http://schemas.microsoft.com/office/powerpoint/2010/main" val="144385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eau&#10;&#10;Description générée automatiquement">
            <a:extLst>
              <a:ext uri="{FF2B5EF4-FFF2-40B4-BE49-F238E27FC236}">
                <a16:creationId xmlns:a16="http://schemas.microsoft.com/office/drawing/2014/main" id="{BA0A0EA2-DCCD-D78A-A19D-2005E00DF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838200"/>
            <a:ext cx="8477250" cy="533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9708C-B7A7-0B49-6EF2-0A4F18B52850}"/>
              </a:ext>
            </a:extLst>
          </p:cNvPr>
          <p:cNvSpPr txBox="1"/>
          <p:nvPr/>
        </p:nvSpPr>
        <p:spPr>
          <a:xfrm>
            <a:off x="5253135" y="6172200"/>
            <a:ext cx="7219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Lac de Méaux</a:t>
            </a:r>
          </a:p>
        </p:txBody>
      </p:sp>
    </p:spTree>
    <p:extLst>
      <p:ext uri="{BB962C8B-B14F-4D97-AF65-F5344CB8AC3E}">
        <p14:creationId xmlns:p14="http://schemas.microsoft.com/office/powerpoint/2010/main" val="4287314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EE05C548-B838-02AB-8B35-ADBA4A748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850" y="819150"/>
            <a:ext cx="8420100" cy="5124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B12181-6C20-7F2D-CB79-1C8293C3DAA0}"/>
              </a:ext>
            </a:extLst>
          </p:cNvPr>
          <p:cNvSpPr txBox="1"/>
          <p:nvPr/>
        </p:nvSpPr>
        <p:spPr>
          <a:xfrm>
            <a:off x="4929673" y="5943600"/>
            <a:ext cx="781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Lac de Méaux, vue sud.</a:t>
            </a:r>
          </a:p>
        </p:txBody>
      </p:sp>
    </p:spTree>
    <p:extLst>
      <p:ext uri="{BB962C8B-B14F-4D97-AF65-F5344CB8AC3E}">
        <p14:creationId xmlns:p14="http://schemas.microsoft.com/office/powerpoint/2010/main" val="288500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nature&#10;&#10;Description générée automatiquement">
            <a:extLst>
              <a:ext uri="{FF2B5EF4-FFF2-40B4-BE49-F238E27FC236}">
                <a16:creationId xmlns:a16="http://schemas.microsoft.com/office/drawing/2014/main" id="{7987A738-3A8E-E85D-3D21-4A73F5186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57A495-BC78-5616-646C-4764BB9400CF}"/>
              </a:ext>
            </a:extLst>
          </p:cNvPr>
          <p:cNvSpPr txBox="1"/>
          <p:nvPr/>
        </p:nvSpPr>
        <p:spPr>
          <a:xfrm>
            <a:off x="10229850" y="3592443"/>
            <a:ext cx="1962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Lac de Méaux, bras Nord.</a:t>
            </a:r>
          </a:p>
        </p:txBody>
      </p:sp>
    </p:spTree>
    <p:extLst>
      <p:ext uri="{BB962C8B-B14F-4D97-AF65-F5344CB8AC3E}">
        <p14:creationId xmlns:p14="http://schemas.microsoft.com/office/powerpoint/2010/main" val="235643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nature&#10;&#10;Description générée automatiquement">
            <a:extLst>
              <a:ext uri="{FF2B5EF4-FFF2-40B4-BE49-F238E27FC236}">
                <a16:creationId xmlns:a16="http://schemas.microsoft.com/office/drawing/2014/main" id="{57A3C9F7-19FD-4C5F-F855-0A91EDDCAC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209550"/>
            <a:ext cx="5143500" cy="6515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C8C67F-F3FE-2B2E-FD87-A3E2F010B4FF}"/>
              </a:ext>
            </a:extLst>
          </p:cNvPr>
          <p:cNvSpPr txBox="1"/>
          <p:nvPr/>
        </p:nvSpPr>
        <p:spPr>
          <a:xfrm>
            <a:off x="304800" y="3267045"/>
            <a:ext cx="3219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rivière de </a:t>
            </a:r>
            <a:r>
              <a:rPr lang="fr-FR" sz="2000" b="1" dirty="0" err="1">
                <a:solidFill>
                  <a:schemeClr val="bg1"/>
                </a:solidFill>
              </a:rPr>
              <a:t>Meaulx</a:t>
            </a:r>
            <a:r>
              <a:rPr lang="fr-FR" sz="2000" b="1" dirty="0">
                <a:solidFill>
                  <a:schemeClr val="bg1"/>
                </a:solidFill>
              </a:rPr>
              <a:t> en juin.</a:t>
            </a:r>
          </a:p>
        </p:txBody>
      </p:sp>
    </p:spTree>
    <p:extLst>
      <p:ext uri="{BB962C8B-B14F-4D97-AF65-F5344CB8AC3E}">
        <p14:creationId xmlns:p14="http://schemas.microsoft.com/office/powerpoint/2010/main" val="46208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extérieur, rivière&#10;&#10;Description générée automatiquement">
            <a:extLst>
              <a:ext uri="{FF2B5EF4-FFF2-40B4-BE49-F238E27FC236}">
                <a16:creationId xmlns:a16="http://schemas.microsoft.com/office/drawing/2014/main" id="{D2D4CC9F-ABA2-22DC-C0AC-F94D2071D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666750"/>
            <a:ext cx="8515350" cy="5505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4367B0-77C5-7A96-97F7-F1A7333C1E5A}"/>
              </a:ext>
            </a:extLst>
          </p:cNvPr>
          <p:cNvSpPr txBox="1"/>
          <p:nvPr/>
        </p:nvSpPr>
        <p:spPr>
          <a:xfrm>
            <a:off x="4945225" y="6191250"/>
            <a:ext cx="7656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rivière de </a:t>
            </a:r>
            <a:r>
              <a:rPr lang="fr-FR" sz="2000" b="1" dirty="0" err="1"/>
              <a:t>Meaulx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186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che, nature&#10;&#10;Description générée automatiquement">
            <a:extLst>
              <a:ext uri="{FF2B5EF4-FFF2-40B4-BE49-F238E27FC236}">
                <a16:creationId xmlns:a16="http://schemas.microsoft.com/office/drawing/2014/main" id="{74DBD518-9B2B-31C0-6ADE-D4DA19D94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742950"/>
            <a:ext cx="8820150" cy="53530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BFF492-61D0-86DA-54C1-C95405293D30}"/>
              </a:ext>
            </a:extLst>
          </p:cNvPr>
          <p:cNvSpPr txBox="1"/>
          <p:nvPr/>
        </p:nvSpPr>
        <p:spPr>
          <a:xfrm>
            <a:off x="5082851" y="6088321"/>
            <a:ext cx="6572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Meaulx</a:t>
            </a:r>
            <a:r>
              <a:rPr lang="fr-FR" sz="2000" b="1" dirty="0"/>
              <a:t> à la Source</a:t>
            </a:r>
          </a:p>
        </p:txBody>
      </p:sp>
    </p:spTree>
    <p:extLst>
      <p:ext uri="{BB962C8B-B14F-4D97-AF65-F5344CB8AC3E}">
        <p14:creationId xmlns:p14="http://schemas.microsoft.com/office/powerpoint/2010/main" val="2017583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nature, ravin&#10;&#10;Description générée automatiquement">
            <a:extLst>
              <a:ext uri="{FF2B5EF4-FFF2-40B4-BE49-F238E27FC236}">
                <a16:creationId xmlns:a16="http://schemas.microsoft.com/office/drawing/2014/main" id="{267D394A-7600-0266-7A84-C2EAC2D22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A40A2B-7397-A586-6E57-4EAF20DB806D}"/>
              </a:ext>
            </a:extLst>
          </p:cNvPr>
          <p:cNvSpPr txBox="1"/>
          <p:nvPr/>
        </p:nvSpPr>
        <p:spPr>
          <a:xfrm>
            <a:off x="5178489" y="6000750"/>
            <a:ext cx="6743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trois bassins du </a:t>
            </a:r>
            <a:r>
              <a:rPr lang="fr-FR" sz="2000" b="1" dirty="0" err="1"/>
              <a:t>Rayol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2289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ammifère, ours&#10;&#10;Description générée automatiquement">
            <a:extLst>
              <a:ext uri="{FF2B5EF4-FFF2-40B4-BE49-F238E27FC236}">
                <a16:creationId xmlns:a16="http://schemas.microsoft.com/office/drawing/2014/main" id="{9116981C-A41E-7FEB-4C38-59A685254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564" y="152400"/>
            <a:ext cx="3856872" cy="6534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E88E1F-758E-8623-2168-059CD5FCD53B}"/>
              </a:ext>
            </a:extLst>
          </p:cNvPr>
          <p:cNvSpPr txBox="1"/>
          <p:nvPr/>
        </p:nvSpPr>
        <p:spPr>
          <a:xfrm>
            <a:off x="1711390" y="3829110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gorges du </a:t>
            </a:r>
            <a:r>
              <a:rPr lang="fr-FR" sz="2000" b="1" dirty="0" err="1">
                <a:solidFill>
                  <a:schemeClr val="bg1"/>
                </a:solidFill>
              </a:rPr>
              <a:t>Rayo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1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avin&#10;&#10;Description générée automatiquement">
            <a:extLst>
              <a:ext uri="{FF2B5EF4-FFF2-40B4-BE49-F238E27FC236}">
                <a16:creationId xmlns:a16="http://schemas.microsoft.com/office/drawing/2014/main" id="{10E9ED83-5496-253E-3947-A4D032DCB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2150" y="895350"/>
            <a:ext cx="8191500" cy="5181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9547E7-D252-75C5-3A7A-C438B826987D}"/>
              </a:ext>
            </a:extLst>
          </p:cNvPr>
          <p:cNvSpPr txBox="1"/>
          <p:nvPr/>
        </p:nvSpPr>
        <p:spPr>
          <a:xfrm>
            <a:off x="4712348" y="6076950"/>
            <a:ext cx="6953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Les 1001 sources du </a:t>
            </a:r>
            <a:r>
              <a:rPr lang="fr-FR" sz="2000" b="1" dirty="0" err="1"/>
              <a:t>Rayol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474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che, plante&#10;&#10;Description générée automatiquement">
            <a:extLst>
              <a:ext uri="{FF2B5EF4-FFF2-40B4-BE49-F238E27FC236}">
                <a16:creationId xmlns:a16="http://schemas.microsoft.com/office/drawing/2014/main" id="{F3AEAB76-06C6-2DB4-3AC7-B2E3B8189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819150"/>
            <a:ext cx="8477250" cy="52006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885475-E89E-F621-B586-FA4C6315CE26}"/>
              </a:ext>
            </a:extLst>
          </p:cNvPr>
          <p:cNvSpPr txBox="1"/>
          <p:nvPr/>
        </p:nvSpPr>
        <p:spPr>
          <a:xfrm>
            <a:off x="5305619" y="6019800"/>
            <a:ext cx="8705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</a:t>
            </a:r>
            <a:r>
              <a:rPr lang="fr-FR" sz="2000" b="1" dirty="0" err="1">
                <a:solidFill>
                  <a:schemeClr val="bg1"/>
                </a:solidFill>
              </a:rPr>
              <a:t>Rayol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377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terrain, extérieur&#10;&#10;Description générée automatiquement">
            <a:extLst>
              <a:ext uri="{FF2B5EF4-FFF2-40B4-BE49-F238E27FC236}">
                <a16:creationId xmlns:a16="http://schemas.microsoft.com/office/drawing/2014/main" id="{5CC9C0FD-DFDF-9D72-A123-E82966878B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232" y="209550"/>
            <a:ext cx="4567535" cy="643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C71693-82F0-A8CE-EA08-1D9FF2210C13}"/>
              </a:ext>
            </a:extLst>
          </p:cNvPr>
          <p:cNvSpPr txBox="1"/>
          <p:nvPr/>
        </p:nvSpPr>
        <p:spPr>
          <a:xfrm>
            <a:off x="8379767" y="3429000"/>
            <a:ext cx="3812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porte Sarrasine Seillans.</a:t>
            </a:r>
          </a:p>
        </p:txBody>
      </p:sp>
    </p:spTree>
    <p:extLst>
      <p:ext uri="{BB962C8B-B14F-4D97-AF65-F5344CB8AC3E}">
        <p14:creationId xmlns:p14="http://schemas.microsoft.com/office/powerpoint/2010/main" val="257416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2A1147-CDD3-51FF-096D-084417039C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232" y="167951"/>
            <a:ext cx="4567535" cy="651276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8F0F49-3D1C-FC01-7E6F-5EFA5D6E8449}"/>
              </a:ext>
            </a:extLst>
          </p:cNvPr>
          <p:cNvSpPr txBox="1"/>
          <p:nvPr/>
        </p:nvSpPr>
        <p:spPr>
          <a:xfrm>
            <a:off x="527857" y="3564294"/>
            <a:ext cx="3284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Fontaine Seillans les deux rocs.</a:t>
            </a:r>
          </a:p>
        </p:txBody>
      </p:sp>
    </p:spTree>
    <p:extLst>
      <p:ext uri="{BB962C8B-B14F-4D97-AF65-F5344CB8AC3E}">
        <p14:creationId xmlns:p14="http://schemas.microsoft.com/office/powerpoint/2010/main" val="265787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pierre&#10;&#10;Description générée automatiquement">
            <a:extLst>
              <a:ext uri="{FF2B5EF4-FFF2-40B4-BE49-F238E27FC236}">
                <a16:creationId xmlns:a16="http://schemas.microsoft.com/office/drawing/2014/main" id="{108509E6-A90D-2426-6DF9-E464C8766B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762000"/>
            <a:ext cx="8686800" cy="5314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531BC5-6E6A-28B9-E43F-5CD559DABC02}"/>
              </a:ext>
            </a:extLst>
          </p:cNvPr>
          <p:cNvSpPr txBox="1"/>
          <p:nvPr/>
        </p:nvSpPr>
        <p:spPr>
          <a:xfrm>
            <a:off x="5055637" y="6096000"/>
            <a:ext cx="7962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Seillans - château.</a:t>
            </a:r>
          </a:p>
        </p:txBody>
      </p:sp>
    </p:spTree>
    <p:extLst>
      <p:ext uri="{BB962C8B-B14F-4D97-AF65-F5344CB8AC3E}">
        <p14:creationId xmlns:p14="http://schemas.microsoft.com/office/powerpoint/2010/main" val="3649137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montagne, broutant, champ&#10;&#10;Description générée automatiquement">
            <a:extLst>
              <a:ext uri="{FF2B5EF4-FFF2-40B4-BE49-F238E27FC236}">
                <a16:creationId xmlns:a16="http://schemas.microsoft.com/office/drawing/2014/main" id="{187AC26A-0780-D43D-175E-EBAC91113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FF7EEF-07F1-DB5F-7F15-C36F155D74AE}"/>
              </a:ext>
            </a:extLst>
          </p:cNvPr>
          <p:cNvSpPr txBox="1"/>
          <p:nvPr/>
        </p:nvSpPr>
        <p:spPr>
          <a:xfrm>
            <a:off x="4844921" y="5967412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Chapelle de L'Ormeau.</a:t>
            </a:r>
          </a:p>
        </p:txBody>
      </p:sp>
    </p:spTree>
    <p:extLst>
      <p:ext uri="{BB962C8B-B14F-4D97-AF65-F5344CB8AC3E}">
        <p14:creationId xmlns:p14="http://schemas.microsoft.com/office/powerpoint/2010/main" val="239958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neige, route&#10;&#10;Description générée automatiquement">
            <a:extLst>
              <a:ext uri="{FF2B5EF4-FFF2-40B4-BE49-F238E27FC236}">
                <a16:creationId xmlns:a16="http://schemas.microsoft.com/office/drawing/2014/main" id="{BB1D63D5-383B-1280-C410-507F7454D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E25DDC-43BA-A39E-4ED6-F8CEC46DC73F}"/>
              </a:ext>
            </a:extLst>
          </p:cNvPr>
          <p:cNvSpPr txBox="1"/>
          <p:nvPr/>
        </p:nvSpPr>
        <p:spPr>
          <a:xfrm>
            <a:off x="4554894" y="5967412"/>
            <a:ext cx="9353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Chapelle de l'Ormeau en hiver.</a:t>
            </a:r>
          </a:p>
        </p:txBody>
      </p:sp>
    </p:spTree>
    <p:extLst>
      <p:ext uri="{BB962C8B-B14F-4D97-AF65-F5344CB8AC3E}">
        <p14:creationId xmlns:p14="http://schemas.microsoft.com/office/powerpoint/2010/main" val="329799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répuscule, voûte&#10;&#10;Description générée automatiquement">
            <a:extLst>
              <a:ext uri="{FF2B5EF4-FFF2-40B4-BE49-F238E27FC236}">
                <a16:creationId xmlns:a16="http://schemas.microsoft.com/office/drawing/2014/main" id="{D43E31FD-381D-BC59-F4DE-9784B8620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365FC7-5352-716D-3D6F-8437F4587709}"/>
              </a:ext>
            </a:extLst>
          </p:cNvPr>
          <p:cNvSpPr txBox="1"/>
          <p:nvPr/>
        </p:nvSpPr>
        <p:spPr>
          <a:xfrm>
            <a:off x="3836437" y="5886390"/>
            <a:ext cx="9048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Chapelle de L'Ormeau de nuit sous la neige.</a:t>
            </a:r>
          </a:p>
        </p:txBody>
      </p:sp>
    </p:spTree>
    <p:extLst>
      <p:ext uri="{BB962C8B-B14F-4D97-AF65-F5344CB8AC3E}">
        <p14:creationId xmlns:p14="http://schemas.microsoft.com/office/powerpoint/2010/main" val="380164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signe&#10;&#10;Description générée automatiquement">
            <a:extLst>
              <a:ext uri="{FF2B5EF4-FFF2-40B4-BE49-F238E27FC236}">
                <a16:creationId xmlns:a16="http://schemas.microsoft.com/office/drawing/2014/main" id="{B2736346-2EC5-AB1C-C9BF-78E345ABE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51017-8CCC-A0F7-AD43-888EFD0789D5}"/>
              </a:ext>
            </a:extLst>
          </p:cNvPr>
          <p:cNvSpPr txBox="1"/>
          <p:nvPr/>
        </p:nvSpPr>
        <p:spPr>
          <a:xfrm>
            <a:off x="4031991" y="6033728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Chapelle de L'Ormeau et son labyrinthe.</a:t>
            </a:r>
          </a:p>
        </p:txBody>
      </p:sp>
    </p:spTree>
    <p:extLst>
      <p:ext uri="{BB962C8B-B14F-4D97-AF65-F5344CB8AC3E}">
        <p14:creationId xmlns:p14="http://schemas.microsoft.com/office/powerpoint/2010/main" val="380135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assage, extérieur, scène&#10;&#10;Description générée automatiquement">
            <a:extLst>
              <a:ext uri="{FF2B5EF4-FFF2-40B4-BE49-F238E27FC236}">
                <a16:creationId xmlns:a16="http://schemas.microsoft.com/office/drawing/2014/main" id="{1499909F-E06C-E974-F264-6BF8F9686D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232" y="152400"/>
            <a:ext cx="4567535" cy="655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2789AB-4D56-D3BA-243C-E7FDC3D86806}"/>
              </a:ext>
            </a:extLst>
          </p:cNvPr>
          <p:cNvSpPr txBox="1"/>
          <p:nvPr/>
        </p:nvSpPr>
        <p:spPr>
          <a:xfrm>
            <a:off x="8603702" y="3731139"/>
            <a:ext cx="3812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Grande-Rue</a:t>
            </a:r>
            <a:r>
              <a:rPr lang="fr-FR" sz="2000" b="1" dirty="0">
                <a:solidFill>
                  <a:schemeClr val="bg1"/>
                </a:solidFill>
              </a:rPr>
              <a:t> de Seillans.</a:t>
            </a:r>
          </a:p>
        </p:txBody>
      </p:sp>
    </p:spTree>
    <p:extLst>
      <p:ext uri="{BB962C8B-B14F-4D97-AF65-F5344CB8AC3E}">
        <p14:creationId xmlns:p14="http://schemas.microsoft.com/office/powerpoint/2010/main" val="129263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terrain, passage&#10;&#10;Description générée automatiquement">
            <a:extLst>
              <a:ext uri="{FF2B5EF4-FFF2-40B4-BE49-F238E27FC236}">
                <a16:creationId xmlns:a16="http://schemas.microsoft.com/office/drawing/2014/main" id="{31EB511B-0E79-34F7-D6A4-189CE91C6B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232" y="171450"/>
            <a:ext cx="4567535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8BF31-0896-3612-D4AA-2B28FFA68B5F}"/>
              </a:ext>
            </a:extLst>
          </p:cNvPr>
          <p:cNvSpPr txBox="1"/>
          <p:nvPr/>
        </p:nvSpPr>
        <p:spPr>
          <a:xfrm>
            <a:off x="1594369" y="3540639"/>
            <a:ext cx="3238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Ruelle de Seillans.</a:t>
            </a:r>
          </a:p>
        </p:txBody>
      </p:sp>
    </p:spTree>
    <p:extLst>
      <p:ext uri="{BB962C8B-B14F-4D97-AF65-F5344CB8AC3E}">
        <p14:creationId xmlns:p14="http://schemas.microsoft.com/office/powerpoint/2010/main" val="96377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rrain, extérieur, pierre&#10;&#10;Description générée automatiquement">
            <a:extLst>
              <a:ext uri="{FF2B5EF4-FFF2-40B4-BE49-F238E27FC236}">
                <a16:creationId xmlns:a16="http://schemas.microsoft.com/office/drawing/2014/main" id="{02BB242E-474D-CC6E-8D6D-E604EF941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04850"/>
            <a:ext cx="8610600" cy="5448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38AAF0-A88A-C037-C7B7-AE7C0A83FF27}"/>
              </a:ext>
            </a:extLst>
          </p:cNvPr>
          <p:cNvSpPr txBox="1"/>
          <p:nvPr/>
        </p:nvSpPr>
        <p:spPr>
          <a:xfrm>
            <a:off x="4877578" y="6153150"/>
            <a:ext cx="7486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Place de la Boucherie.</a:t>
            </a:r>
          </a:p>
        </p:txBody>
      </p:sp>
    </p:spTree>
    <p:extLst>
      <p:ext uri="{BB962C8B-B14F-4D97-AF65-F5344CB8AC3E}">
        <p14:creationId xmlns:p14="http://schemas.microsoft.com/office/powerpoint/2010/main" val="7620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ontagne&#10;&#10;Description générée automatiquement">
            <a:extLst>
              <a:ext uri="{FF2B5EF4-FFF2-40B4-BE49-F238E27FC236}">
                <a16:creationId xmlns:a16="http://schemas.microsoft.com/office/drawing/2014/main" id="{1A4BF6C6-FEAE-17C8-642D-36F722309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781050"/>
            <a:ext cx="8934450" cy="52768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2AB04D-6498-05CC-A9BC-1D5DBFEFC781}"/>
              </a:ext>
            </a:extLst>
          </p:cNvPr>
          <p:cNvSpPr txBox="1"/>
          <p:nvPr/>
        </p:nvSpPr>
        <p:spPr>
          <a:xfrm>
            <a:off x="5192486" y="6057900"/>
            <a:ext cx="815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Salle polyvalente.</a:t>
            </a:r>
          </a:p>
        </p:txBody>
      </p:sp>
    </p:spTree>
    <p:extLst>
      <p:ext uri="{BB962C8B-B14F-4D97-AF65-F5344CB8AC3E}">
        <p14:creationId xmlns:p14="http://schemas.microsoft.com/office/powerpoint/2010/main" val="1211443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route&#10;&#10;Description générée automatiquement">
            <a:extLst>
              <a:ext uri="{FF2B5EF4-FFF2-40B4-BE49-F238E27FC236}">
                <a16:creationId xmlns:a16="http://schemas.microsoft.com/office/drawing/2014/main" id="{4B029029-DE1B-D14C-0788-16CC4461D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914400"/>
            <a:ext cx="8763000" cy="50863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635CF9-29B9-E24A-934D-81E31E0E47CC}"/>
              </a:ext>
            </a:extLst>
          </p:cNvPr>
          <p:cNvSpPr txBox="1"/>
          <p:nvPr/>
        </p:nvSpPr>
        <p:spPr>
          <a:xfrm>
            <a:off x="5981700" y="5966927"/>
            <a:ext cx="800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École.</a:t>
            </a:r>
          </a:p>
        </p:txBody>
      </p:sp>
    </p:spTree>
    <p:extLst>
      <p:ext uri="{BB962C8B-B14F-4D97-AF65-F5344CB8AC3E}">
        <p14:creationId xmlns:p14="http://schemas.microsoft.com/office/powerpoint/2010/main" val="1944198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015E99E-5858-66AD-366A-E749FDB36D13}"/>
              </a:ext>
            </a:extLst>
          </p:cNvPr>
          <p:cNvSpPr txBox="1"/>
          <p:nvPr/>
        </p:nvSpPr>
        <p:spPr>
          <a:xfrm>
            <a:off x="1978091" y="2388636"/>
            <a:ext cx="10375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Commune De Seillans  (Var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C8FB27E-04A1-EF03-5A29-CB5D7693FE4A}"/>
              </a:ext>
            </a:extLst>
          </p:cNvPr>
          <p:cNvSpPr txBox="1"/>
          <p:nvPr/>
        </p:nvSpPr>
        <p:spPr>
          <a:xfrm>
            <a:off x="3937518" y="2939144"/>
            <a:ext cx="6960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F6CB49F-50B8-8015-96CC-D96E90AF18EA}"/>
              </a:ext>
            </a:extLst>
          </p:cNvPr>
          <p:cNvSpPr txBox="1"/>
          <p:nvPr/>
        </p:nvSpPr>
        <p:spPr>
          <a:xfrm>
            <a:off x="5617029" y="3414298"/>
            <a:ext cx="4254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9132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flythrough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242</Words>
  <Application>Microsoft Office PowerPoint</Application>
  <PresentationFormat>Grand écran</PresentationFormat>
  <Paragraphs>35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2023-02-15T05:15:21Z</dcterms:created>
  <dcterms:modified xsi:type="dcterms:W3CDTF">2023-02-15T08:10:29Z</dcterms:modified>
</cp:coreProperties>
</file>