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33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-1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image" Target="../media/image5.gif"/><Relationship Id="rId3" Type="http://schemas.openxmlformats.org/officeDocument/2006/relationships/image" Target="../media/image1.jpg"/><Relationship Id="rId7" Type="http://schemas.openxmlformats.org/officeDocument/2006/relationships/image" Target="../media/image4.gif"/><Relationship Id="rId12" Type="http://schemas.openxmlformats.org/officeDocument/2006/relationships/audio" Target="../media/audio7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image" Target="../media/image3.gif"/><Relationship Id="rId15" Type="http://schemas.openxmlformats.org/officeDocument/2006/relationships/image" Target="../media/image7.png"/><Relationship Id="rId10" Type="http://schemas.openxmlformats.org/officeDocument/2006/relationships/audio" Target="../media/audio5.wav"/><Relationship Id="rId4" Type="http://schemas.openxmlformats.org/officeDocument/2006/relationships/image" Target="../media/image2.jpg"/><Relationship Id="rId9" Type="http://schemas.openxmlformats.org/officeDocument/2006/relationships/audio" Target="../media/audio4.wav"/><Relationship Id="rId1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1A9FD5E0-AA94-1E9E-D3DE-58EC8559B3DC}"/>
              </a:ext>
            </a:extLst>
          </p:cNvPr>
          <p:cNvSpPr/>
          <p:nvPr/>
        </p:nvSpPr>
        <p:spPr>
          <a:xfrm>
            <a:off x="0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Leonard Cohen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991321-D1C9-467F-B7F7-DE1151038C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070" y="478382"/>
            <a:ext cx="5882295" cy="5624392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0B01F9CD-8FD8-4863-89DA-1BB51358D0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58" y="478383"/>
            <a:ext cx="3161898" cy="5621414"/>
          </a:xfrm>
          <a:prstGeom prst="rect">
            <a:avLst/>
          </a:prstGeom>
        </p:spPr>
      </p:pic>
      <p:sp>
        <p:nvSpPr>
          <p:cNvPr id="27" name="Rectangle 21">
            <a:extLst>
              <a:ext uri="{FF2B5EF4-FFF2-40B4-BE49-F238E27FC236}">
                <a16:creationId xmlns:a16="http://schemas.microsoft.com/office/drawing/2014/main" id="{D26ED0B3-A309-4462-839E-9AA6108E3D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04" y="478382"/>
            <a:ext cx="8981638" cy="5621415"/>
          </a:xfrm>
          <a:prstGeom prst="rect">
            <a:avLst/>
          </a:prstGeom>
          <a:noFill/>
          <a:ln w="889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0CB04D16-BC81-4C93-A777-507D20AA85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547" y="1564979"/>
            <a:ext cx="163367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In my </a:t>
            </a:r>
            <a:r>
              <a:rPr lang="cs-CZ" altLang="cs-CZ" sz="1400" b="1" dirty="0" err="1">
                <a:solidFill>
                  <a:srgbClr val="FF0000"/>
                </a:solidFill>
              </a:rPr>
              <a:t>secret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life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8" name="WordArt 72">
            <a:extLst>
              <a:ext uri="{FF2B5EF4-FFF2-40B4-BE49-F238E27FC236}">
                <a16:creationId xmlns:a16="http://schemas.microsoft.com/office/drawing/2014/main" id="{21DF9EE6-C830-43DB-AE8B-2DB7808D9255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5793507" y="1551275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9" name="Obrázek 15">
            <a:extLst>
              <a:ext uri="{FF2B5EF4-FFF2-40B4-BE49-F238E27FC236}">
                <a16:creationId xmlns:a16="http://schemas.microsoft.com/office/drawing/2014/main" id="{A34B3DD0-D529-4633-AFB1-06D0BB27F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2225" y="1695719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0">
            <a:hlinkClick r:id="" action="ppaction://noaction">
              <a:snd r:embed="rId6" name="In my secret life.wav"/>
            </a:hlinkClick>
            <a:extLst>
              <a:ext uri="{FF2B5EF4-FFF2-40B4-BE49-F238E27FC236}">
                <a16:creationId xmlns:a16="http://schemas.microsoft.com/office/drawing/2014/main" id="{8C9175A2-EC4E-488F-9DA4-A663B79E321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9064" y="1505171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3 Rectángulo">
            <a:extLst>
              <a:ext uri="{FF2B5EF4-FFF2-40B4-BE49-F238E27FC236}">
                <a16:creationId xmlns:a16="http://schemas.microsoft.com/office/drawing/2014/main" id="{2C2F78AD-45DE-417A-B6C1-8C29425D8F50}"/>
              </a:ext>
            </a:extLst>
          </p:cNvPr>
          <p:cNvSpPr/>
          <p:nvPr/>
        </p:nvSpPr>
        <p:spPr>
          <a:xfrm>
            <a:off x="-1941713" y="566079"/>
            <a:ext cx="8850924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Leonard Cohen 3</a:t>
            </a:r>
            <a:endParaRPr lang="es-ES" sz="4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3" name="Picture 20">
            <a:hlinkClick r:id="" action="ppaction://noaction">
              <a:snd r:embed="rId8" name="If it be  your will.wav"/>
            </a:hlinkClick>
            <a:extLst>
              <a:ext uri="{FF2B5EF4-FFF2-40B4-BE49-F238E27FC236}">
                <a16:creationId xmlns:a16="http://schemas.microsoft.com/office/drawing/2014/main" id="{79FBEFC5-F47C-44F9-BE21-1234D64645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9516" y="2187687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0">
            <a:hlinkClick r:id="" action="ppaction://noaction">
              <a:snd r:embed="rId9" name="On the level.wav"/>
            </a:hlinkClick>
            <a:extLst>
              <a:ext uri="{FF2B5EF4-FFF2-40B4-BE49-F238E27FC236}">
                <a16:creationId xmlns:a16="http://schemas.microsoft.com/office/drawing/2014/main" id="{C9670253-BBA2-4078-A57D-6B2E6D35C71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814" y="4148665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0">
            <a:hlinkClick r:id="" action="ppaction://noaction">
              <a:snd r:embed="rId10" name="Moving on.wav"/>
            </a:hlinkClick>
            <a:extLst>
              <a:ext uri="{FF2B5EF4-FFF2-40B4-BE49-F238E27FC236}">
                <a16:creationId xmlns:a16="http://schemas.microsoft.com/office/drawing/2014/main" id="{0B8DAC37-81FF-4A0A-83AC-C5F666F0F9E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164" y="3501793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0">
            <a:hlinkClick r:id="" action="ppaction://noaction">
              <a:snd r:embed="rId11" name="Love it self.wav"/>
            </a:hlinkClick>
            <a:extLst>
              <a:ext uri="{FF2B5EF4-FFF2-40B4-BE49-F238E27FC236}">
                <a16:creationId xmlns:a16="http://schemas.microsoft.com/office/drawing/2014/main" id="{3D8EE02A-176F-4794-BA37-CD875B0CE14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383" y="2844740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0">
            <a:hlinkClick r:id="" action="ppaction://noaction">
              <a:snd r:embed="rId2" name="Alexandra leaving.wav"/>
            </a:hlinkClick>
            <a:extLst>
              <a:ext uri="{FF2B5EF4-FFF2-40B4-BE49-F238E27FC236}">
                <a16:creationId xmlns:a16="http://schemas.microsoft.com/office/drawing/2014/main" id="{FDD28A40-65B8-44D6-8A77-0A31FF5032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827" y="5416151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0">
            <a:hlinkClick r:id="" action="ppaction://noaction">
              <a:snd r:embed="rId12" name="Almost like the blues.wav"/>
            </a:hlinkClick>
            <a:extLst>
              <a:ext uri="{FF2B5EF4-FFF2-40B4-BE49-F238E27FC236}">
                <a16:creationId xmlns:a16="http://schemas.microsoft.com/office/drawing/2014/main" id="{873C4C2E-1976-466A-A6A2-7D493BFAED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983" y="4782408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 Box 47">
            <a:extLst>
              <a:ext uri="{FF2B5EF4-FFF2-40B4-BE49-F238E27FC236}">
                <a16:creationId xmlns:a16="http://schemas.microsoft.com/office/drawing/2014/main" id="{DC58B198-431F-467F-95BB-05B5DCF3DE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9067" y="2922489"/>
            <a:ext cx="171524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Love </a:t>
            </a:r>
            <a:r>
              <a:rPr lang="cs-CZ" altLang="cs-CZ" sz="1400" b="1" dirty="0" err="1">
                <a:solidFill>
                  <a:srgbClr val="FF0000"/>
                </a:solidFill>
              </a:rPr>
              <a:t>it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self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FA302DC7-2CDE-47B2-8659-FE67E34966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7077" y="3588387"/>
            <a:ext cx="126586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0000"/>
                </a:solidFill>
              </a:rPr>
              <a:t>Moving</a:t>
            </a:r>
            <a:r>
              <a:rPr lang="cs-CZ" altLang="cs-CZ" sz="1400" b="1" dirty="0">
                <a:solidFill>
                  <a:srgbClr val="FF0000"/>
                </a:solidFill>
              </a:rPr>
              <a:t> on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4" name="Text Box 47">
            <a:extLst>
              <a:ext uri="{FF2B5EF4-FFF2-40B4-BE49-F238E27FC236}">
                <a16:creationId xmlns:a16="http://schemas.microsoft.com/office/drawing/2014/main" id="{9816279C-C6B5-48D2-BC36-2CC2A58868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000" y="4258285"/>
            <a:ext cx="121521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On </a:t>
            </a:r>
            <a:r>
              <a:rPr lang="cs-CZ" altLang="cs-CZ" sz="1400" b="1" dirty="0" err="1">
                <a:solidFill>
                  <a:srgbClr val="FF0000"/>
                </a:solidFill>
              </a:rPr>
              <a:t>the</a:t>
            </a:r>
            <a:r>
              <a:rPr lang="cs-CZ" altLang="cs-CZ" sz="1400" b="1" dirty="0">
                <a:solidFill>
                  <a:srgbClr val="FF0000"/>
                </a:solidFill>
              </a:rPr>
              <a:t> level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5" name="Text Box 47">
            <a:extLst>
              <a:ext uri="{FF2B5EF4-FFF2-40B4-BE49-F238E27FC236}">
                <a16:creationId xmlns:a16="http://schemas.microsoft.com/office/drawing/2014/main" id="{BCC76207-5186-42D7-8B25-FE48CDE251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0742" y="4807913"/>
            <a:ext cx="171524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0000"/>
                </a:solidFill>
              </a:rPr>
              <a:t>Almost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like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the</a:t>
            </a:r>
            <a:r>
              <a:rPr lang="cs-CZ" altLang="cs-CZ" sz="1400" b="1" dirty="0">
                <a:solidFill>
                  <a:srgbClr val="FF0000"/>
                </a:solidFill>
              </a:rPr>
              <a:t> blues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2FF5E578-17BF-4463-8AAE-EC053CED9B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7756" y="5483463"/>
            <a:ext cx="170796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Alexandra </a:t>
            </a:r>
            <a:r>
              <a:rPr lang="cs-CZ" altLang="cs-CZ" sz="1400" b="1" dirty="0" err="1">
                <a:solidFill>
                  <a:srgbClr val="FF0000"/>
                </a:solidFill>
              </a:rPr>
              <a:t>leaving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948CB8AB-6399-4A44-A369-9D998EBE6E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8309" y="2231377"/>
            <a:ext cx="171524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0000"/>
                </a:solidFill>
              </a:rPr>
              <a:t>If it be  your will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34" name="Picture 20">
            <a:extLst>
              <a:ext uri="{FF2B5EF4-FFF2-40B4-BE49-F238E27FC236}">
                <a16:creationId xmlns:a16="http://schemas.microsoft.com/office/drawing/2014/main" id="{65F5A970-EBF6-4E2B-AEB3-0C805594A51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07783" y="3559597"/>
            <a:ext cx="4463872" cy="2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20">
            <a:extLst>
              <a:ext uri="{FF2B5EF4-FFF2-40B4-BE49-F238E27FC236}">
                <a16:creationId xmlns:a16="http://schemas.microsoft.com/office/drawing/2014/main" id="{817A15F3-16A4-4181-B686-DD1047E09AD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684049" y="3546671"/>
            <a:ext cx="4463872" cy="2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20">
            <a:extLst>
              <a:ext uri="{FF2B5EF4-FFF2-40B4-BE49-F238E27FC236}">
                <a16:creationId xmlns:a16="http://schemas.microsoft.com/office/drawing/2014/main" id="{859E8A7A-9E2F-498B-B365-5FBBA9A9ED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505129" y="3533744"/>
            <a:ext cx="4463872" cy="2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20">
            <a:extLst>
              <a:ext uri="{FF2B5EF4-FFF2-40B4-BE49-F238E27FC236}">
                <a16:creationId xmlns:a16="http://schemas.microsoft.com/office/drawing/2014/main" id="{665CACEF-6676-4CCF-A787-6EC977A748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38782" y="3466830"/>
            <a:ext cx="4463872" cy="2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20">
            <a:extLst>
              <a:ext uri="{FF2B5EF4-FFF2-40B4-BE49-F238E27FC236}">
                <a16:creationId xmlns:a16="http://schemas.microsoft.com/office/drawing/2014/main" id="{CFADBA16-C2E9-4509-BC4B-FE1DB1E4EA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84013" y="3533743"/>
            <a:ext cx="4463872" cy="2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7304BF3B-7E5E-4E5B-A5C2-7CAC99E4DCE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012" y="4823766"/>
            <a:ext cx="792030" cy="869300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48D6C9D4-A92C-4B09-B5EF-194B97EED6D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41" y="1220648"/>
            <a:ext cx="1149475" cy="621969"/>
          </a:xfrm>
          <a:prstGeom prst="rect">
            <a:avLst/>
          </a:prstGeom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D7432B87-2C83-4996-9F03-CFFF5051037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13" y="5280772"/>
            <a:ext cx="1149475" cy="621969"/>
          </a:xfrm>
          <a:prstGeom prst="rect">
            <a:avLst/>
          </a:prstGeom>
        </p:spPr>
      </p:pic>
      <p:sp>
        <p:nvSpPr>
          <p:cNvPr id="42" name="Text Box 45">
            <a:extLst>
              <a:ext uri="{FF2B5EF4-FFF2-40B4-BE49-F238E27FC236}">
                <a16:creationId xmlns:a16="http://schemas.microsoft.com/office/drawing/2014/main" id="{94D4131F-D46C-4625-B03C-C2AD1F4595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501" y="1392706"/>
            <a:ext cx="107541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40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4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3" name="Text Box 45">
            <a:extLst>
              <a:ext uri="{FF2B5EF4-FFF2-40B4-BE49-F238E27FC236}">
                <a16:creationId xmlns:a16="http://schemas.microsoft.com/office/drawing/2014/main" id="{CEA02D6B-A665-4337-B0C1-EF6C7186B7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408" y="5452830"/>
            <a:ext cx="107541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40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4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44" name="Obrázek 43">
            <a:extLst>
              <a:ext uri="{FF2B5EF4-FFF2-40B4-BE49-F238E27FC236}">
                <a16:creationId xmlns:a16="http://schemas.microsoft.com/office/drawing/2014/main" id="{CAF492B6-99BB-46FF-89C8-26B87E8A9FE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44" y="2063592"/>
            <a:ext cx="609700" cy="669182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A6C9A982-2800-4D1B-BF86-F4CB0D8F2F4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15" y="3038715"/>
            <a:ext cx="792030" cy="869300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94BCF11C-ABCE-44A0-A3D4-FF63D978B5C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44" y="4315587"/>
            <a:ext cx="609700" cy="66918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696DF3A1-30A2-4AAB-9E43-A1FE5C00C1C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012" y="670852"/>
            <a:ext cx="609700" cy="669182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FAF299C4-9CDF-5A74-337C-F9FA97601DBF}"/>
              </a:ext>
            </a:extLst>
          </p:cNvPr>
          <p:cNvSpPr/>
          <p:nvPr/>
        </p:nvSpPr>
        <p:spPr>
          <a:xfrm>
            <a:off x="792528" y="6588553"/>
            <a:ext cx="8002547" cy="80319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10932460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</p:spTree>
    <p:extLst>
      <p:ext uri="{BB962C8B-B14F-4D97-AF65-F5344CB8AC3E}">
        <p14:creationId xmlns:p14="http://schemas.microsoft.com/office/powerpoint/2010/main" val="2289726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Alexandra leaving.wav"/>
          </p:stSnd>
        </p:sndAc>
      </p:transition>
    </mc:Choice>
    <mc:Fallback>
      <p:transition spd="slow">
        <p:split orient="vert"/>
        <p:sndAc>
          <p:stSnd>
            <p:snd r:embed="rId2" name="Alexandra leav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2" grpId="0"/>
      <p:bldP spid="23" grpId="0"/>
      <p:bldP spid="24" grpId="0"/>
      <p:bldP spid="25" grpId="0"/>
      <p:bldP spid="29" grpId="0"/>
      <p:bldP spid="30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250</TotalTime>
  <Words>44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74</cp:revision>
  <dcterms:created xsi:type="dcterms:W3CDTF">2020-02-21T13:54:42Z</dcterms:created>
  <dcterms:modified xsi:type="dcterms:W3CDTF">2023-02-16T10:35:57Z</dcterms:modified>
</cp:coreProperties>
</file>