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4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audio" Target="../media/audio5.wav"/><Relationship Id="rId18" Type="http://schemas.openxmlformats.org/officeDocument/2006/relationships/image" Target="../media/image9.gif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audio" Target="../media/audio4.wav"/><Relationship Id="rId17" Type="http://schemas.openxmlformats.org/officeDocument/2006/relationships/image" Target="../media/image8.gif"/><Relationship Id="rId2" Type="http://schemas.openxmlformats.org/officeDocument/2006/relationships/audio" Target="../media/audio1.wav"/><Relationship Id="rId16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11" Type="http://schemas.openxmlformats.org/officeDocument/2006/relationships/audio" Target="../media/audio3.wav"/><Relationship Id="rId5" Type="http://schemas.openxmlformats.org/officeDocument/2006/relationships/image" Target="../media/image3.jpg"/><Relationship Id="rId15" Type="http://schemas.openxmlformats.org/officeDocument/2006/relationships/audio" Target="../media/audio7.wav"/><Relationship Id="rId10" Type="http://schemas.openxmlformats.org/officeDocument/2006/relationships/image" Target="../media/image7.gif"/><Relationship Id="rId19" Type="http://schemas.openxmlformats.org/officeDocument/2006/relationships/audio" Target="../media/audio1.wav"/><Relationship Id="rId4" Type="http://schemas.openxmlformats.org/officeDocument/2006/relationships/image" Target="../media/image2.jpeg"/><Relationship Id="rId9" Type="http://schemas.openxmlformats.org/officeDocument/2006/relationships/audio" Target="../media/audio2.wav"/><Relationship Id="rId14" Type="http://schemas.openxmlformats.org/officeDocument/2006/relationships/audio" Target="../media/audio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Steirische Harmonika 4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018239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F4DDA10D-01C7-4E5B-AE3D-39EE59A18D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8750" y="1416050"/>
            <a:ext cx="1206500" cy="4025900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E88C179E-F016-4279-BE93-BC3EAA978DB7}"/>
              </a:ext>
            </a:extLst>
          </p:cNvPr>
          <p:cNvSpPr/>
          <p:nvPr/>
        </p:nvSpPr>
        <p:spPr>
          <a:xfrm>
            <a:off x="467544" y="980728"/>
            <a:ext cx="8136904" cy="4608511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0B405BAA-5DEA-4CE2-8ADC-A01975DC27E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3" y="2048484"/>
            <a:ext cx="4281918" cy="3521735"/>
          </a:xfrm>
          <a:prstGeom prst="rect">
            <a:avLst/>
          </a:prstGeom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6594B038-91FD-44A5-A574-B1072EDC3C91}"/>
              </a:ext>
            </a:extLst>
          </p:cNvPr>
          <p:cNvSpPr/>
          <p:nvPr/>
        </p:nvSpPr>
        <p:spPr>
          <a:xfrm>
            <a:off x="125761" y="981106"/>
            <a:ext cx="8892478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Steirische Harmonika 4</a:t>
            </a:r>
            <a:endParaRPr lang="es-ES" sz="3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DF867F7C-831A-4A56-A70C-FF9E04ABD3E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3150" y="1111177"/>
            <a:ext cx="472554" cy="429594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415FD061-6F71-4DAA-8721-BD0D392483F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671" y="1089474"/>
            <a:ext cx="472554" cy="429594"/>
          </a:xfrm>
          <a:prstGeom prst="rect">
            <a:avLst/>
          </a:prstGeom>
        </p:spPr>
      </p:pic>
      <p:pic>
        <p:nvPicPr>
          <p:cNvPr id="13" name="Picture 27">
            <a:extLst>
              <a:ext uri="{FF2B5EF4-FFF2-40B4-BE49-F238E27FC236}">
                <a16:creationId xmlns:a16="http://schemas.microsoft.com/office/drawing/2014/main" id="{39F47613-3E04-4701-A2E8-5EDB068E83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464" y="1618890"/>
            <a:ext cx="8136905" cy="429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3 Rectángulo">
            <a:extLst>
              <a:ext uri="{FF2B5EF4-FFF2-40B4-BE49-F238E27FC236}">
                <a16:creationId xmlns:a16="http://schemas.microsoft.com/office/drawing/2014/main" id="{E10D5507-87EC-4F3B-9C46-94897A3A3988}"/>
              </a:ext>
            </a:extLst>
          </p:cNvPr>
          <p:cNvSpPr/>
          <p:nvPr/>
        </p:nvSpPr>
        <p:spPr>
          <a:xfrm>
            <a:off x="-11147" y="5529419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400" b="1" spc="38" dirty="0">
                <a:ln w="11430"/>
                <a:solidFill>
                  <a:schemeClr val="accent5">
                    <a:lumMod val="1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2400" b="1" spc="38" dirty="0">
              <a:ln w="11430"/>
              <a:solidFill>
                <a:schemeClr val="accent5">
                  <a:lumMod val="1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5" name="Picture 55">
            <a:hlinkClick r:id="" action="ppaction://noaction">
              <a:snd r:embed="rId9" name="1 Böhmische Polka.wav"/>
            </a:hlinkClick>
            <a:extLst>
              <a:ext uri="{FF2B5EF4-FFF2-40B4-BE49-F238E27FC236}">
                <a16:creationId xmlns:a16="http://schemas.microsoft.com/office/drawing/2014/main" id="{949E0319-4ED4-4047-8DB7-C82536FD6CA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0218" y="2135150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5">
            <a:hlinkClick r:id="" action="ppaction://noaction">
              <a:snd r:embed="rId11" name="2 Mühlenwalzer.wav"/>
            </a:hlinkClick>
            <a:extLst>
              <a:ext uri="{FF2B5EF4-FFF2-40B4-BE49-F238E27FC236}">
                <a16:creationId xmlns:a16="http://schemas.microsoft.com/office/drawing/2014/main" id="{43FC311E-5BCA-435F-8A84-DBA4C7666C1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122" y="2864855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5">
            <a:hlinkClick r:id="" action="ppaction://noaction">
              <a:snd r:embed="rId12" name="3 Böhmischer wind.wav"/>
            </a:hlinkClick>
            <a:extLst>
              <a:ext uri="{FF2B5EF4-FFF2-40B4-BE49-F238E27FC236}">
                <a16:creationId xmlns:a16="http://schemas.microsoft.com/office/drawing/2014/main" id="{FCE40D76-5DD4-4F4D-8E22-F7EE86E4FF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122" y="3642284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55">
            <a:hlinkClick r:id="" action="ppaction://noaction">
              <a:snd r:embed="rId13" name="4 Nach meiner Heimat.wav"/>
            </a:hlinkClick>
            <a:extLst>
              <a:ext uri="{FF2B5EF4-FFF2-40B4-BE49-F238E27FC236}">
                <a16:creationId xmlns:a16="http://schemas.microsoft.com/office/drawing/2014/main" id="{40AA69CD-0278-4CF7-BF6A-C021BC6890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122" y="4427952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 Box 47">
            <a:extLst>
              <a:ext uri="{FF2B5EF4-FFF2-40B4-BE49-F238E27FC236}">
                <a16:creationId xmlns:a16="http://schemas.microsoft.com/office/drawing/2014/main" id="{1FC85F76-83E5-4E3E-87ED-ECF32347FF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504" y="2934420"/>
            <a:ext cx="12469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Mühlenwalzer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274F4349-1799-4368-81F4-76C1AF4CB0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3666710"/>
            <a:ext cx="11714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Böhmischer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wind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B96F371E-3AAA-4E4C-A495-119206B10A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2114" y="2243965"/>
            <a:ext cx="12469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Birkenwalzer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22" name="Text Box 47">
            <a:extLst>
              <a:ext uri="{FF2B5EF4-FFF2-40B4-BE49-F238E27FC236}">
                <a16:creationId xmlns:a16="http://schemas.microsoft.com/office/drawing/2014/main" id="{A74F845E-7E2F-4E2E-91C1-9B01C71B48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301" y="4454655"/>
            <a:ext cx="13731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Nach meiner Heimat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23" name="Text Box 47">
            <a:extLst>
              <a:ext uri="{FF2B5EF4-FFF2-40B4-BE49-F238E27FC236}">
                <a16:creationId xmlns:a16="http://schemas.microsoft.com/office/drawing/2014/main" id="{07F4FD38-B6FD-44A7-B808-7CFBBA0B0F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9975" y="2141380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 Böhmische Polka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pic>
        <p:nvPicPr>
          <p:cNvPr id="24" name="Picture 55">
            <a:hlinkClick r:id="" action="ppaction://noaction">
              <a:snd r:embed="rId14" name="7 Schöne Alpenwelt.wav"/>
            </a:hlinkClick>
            <a:extLst>
              <a:ext uri="{FF2B5EF4-FFF2-40B4-BE49-F238E27FC236}">
                <a16:creationId xmlns:a16="http://schemas.microsoft.com/office/drawing/2014/main" id="{73D776FF-36BC-4492-A4F4-54A3E36232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2370" y="2906848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55">
            <a:hlinkClick r:id="" action="ppaction://noaction">
              <a:snd r:embed="rId2" name="8 Birkenwalzer.wav"/>
            </a:hlinkClick>
            <a:extLst>
              <a:ext uri="{FF2B5EF4-FFF2-40B4-BE49-F238E27FC236}">
                <a16:creationId xmlns:a16="http://schemas.microsoft.com/office/drawing/2014/main" id="{C11D0D2D-97F7-4E51-9A51-037BD7AD2F5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28" y="2158425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5">
            <a:hlinkClick r:id="" action="ppaction://noaction">
              <a:snd r:embed="rId15" name="6 Bauer.wav"/>
            </a:hlinkClick>
            <a:extLst>
              <a:ext uri="{FF2B5EF4-FFF2-40B4-BE49-F238E27FC236}">
                <a16:creationId xmlns:a16="http://schemas.microsoft.com/office/drawing/2014/main" id="{61BB099C-1441-41B7-87AE-01BD86A971D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751" y="3641459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55">
            <a:hlinkClick r:id="" action="ppaction://noaction">
              <a:snd r:embed="rId16" name="5 Boarischer.wav"/>
            </a:hlinkClick>
            <a:extLst>
              <a:ext uri="{FF2B5EF4-FFF2-40B4-BE49-F238E27FC236}">
                <a16:creationId xmlns:a16="http://schemas.microsoft.com/office/drawing/2014/main" id="{10070000-6DCA-4B20-BC91-0CE5810D6CC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3572" y="4426456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 Box 47">
            <a:extLst>
              <a:ext uri="{FF2B5EF4-FFF2-40B4-BE49-F238E27FC236}">
                <a16:creationId xmlns:a16="http://schemas.microsoft.com/office/drawing/2014/main" id="{8B1D56D6-2EB9-4D1C-A646-5ED4430769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18296" y="2890706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Schöne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Alpenwelt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6A4EE98E-33FE-48DB-8BDD-51A139BBE7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1759" y="3711547"/>
            <a:ext cx="10620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Bauer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2C7A3861-8572-4F8D-BC52-14BB302D53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62107" y="4532517"/>
            <a:ext cx="10620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Boarischer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5" name="AutoShape 6" descr="1 - kolo - gif">
            <a:extLst>
              <a:ext uri="{FF2B5EF4-FFF2-40B4-BE49-F238E27FC236}">
                <a16:creationId xmlns:a16="http://schemas.microsoft.com/office/drawing/2014/main" id="{DF9BEDC2-9218-40FF-AC0F-E55845259E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91136" y="3653425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36" name="Obrázek 35">
            <a:extLst>
              <a:ext uri="{FF2B5EF4-FFF2-40B4-BE49-F238E27FC236}">
                <a16:creationId xmlns:a16="http://schemas.microsoft.com/office/drawing/2014/main" id="{C61CDCE5-DC03-48B3-A458-1AAEF015E27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221" y="5219357"/>
            <a:ext cx="1827959" cy="194758"/>
          </a:xfrm>
          <a:prstGeom prst="rect">
            <a:avLst/>
          </a:prstGeom>
        </p:spPr>
      </p:pic>
      <p:pic>
        <p:nvPicPr>
          <p:cNvPr id="37" name="Obrázek 36">
            <a:extLst>
              <a:ext uri="{FF2B5EF4-FFF2-40B4-BE49-F238E27FC236}">
                <a16:creationId xmlns:a16="http://schemas.microsoft.com/office/drawing/2014/main" id="{721CEBB2-73A5-49D4-81AC-1AFAF7336E4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431" y="5219357"/>
            <a:ext cx="1827959" cy="194758"/>
          </a:xfrm>
          <a:prstGeom prst="rect">
            <a:avLst/>
          </a:prstGeom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367ACF35-D935-47BE-9698-4B3CE6E0EF4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131804"/>
            <a:ext cx="430350" cy="391227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8AF1F526-80C2-4DA7-9C06-D15FA5177F7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009" y="5131804"/>
            <a:ext cx="430350" cy="391227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7FBE4E72-3018-4D94-B3DF-8C39614C22D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7242" y="5096058"/>
            <a:ext cx="430350" cy="391227"/>
          </a:xfrm>
          <a:prstGeom prst="rect">
            <a:avLst/>
          </a:prstGeom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CAB0EA51-16BA-4A44-BF3C-7C37B1258DA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7158" y="5091815"/>
            <a:ext cx="430350" cy="391227"/>
          </a:xfrm>
          <a:prstGeom prst="rect">
            <a:avLst/>
          </a:prstGeom>
        </p:spPr>
      </p:pic>
      <p:sp>
        <p:nvSpPr>
          <p:cNvPr id="42" name="Rectangle 10">
            <a:extLst>
              <a:ext uri="{FF2B5EF4-FFF2-40B4-BE49-F238E27FC236}">
                <a16:creationId xmlns:a16="http://schemas.microsoft.com/office/drawing/2014/main" id="{7D9CF929-591B-4D32-9366-11F3F3D89F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80" y="509132"/>
            <a:ext cx="9018239" cy="5553008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4" name="Obrázek 13">
            <a:extLst>
              <a:ext uri="{FF2B5EF4-FFF2-40B4-BE49-F238E27FC236}">
                <a16:creationId xmlns:a16="http://schemas.microsoft.com/office/drawing/2014/main" id="{788E51FB-3371-973A-96F4-2E6DE080A0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075" y="3236240"/>
            <a:ext cx="1103218" cy="983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624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8 Birkenwalzer.wav"/>
          </p:stSnd>
        </p:sndAc>
      </p:transition>
    </mc:Choice>
    <mc:Fallback xmlns="">
      <p:transition spd="slow" advClick="0">
        <p:split orient="vert"/>
        <p:sndAc>
          <p:stSnd>
            <p:snd r:embed="rId19" name="8 Birkenwalz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189</TotalTime>
  <Words>25</Words>
  <Application>Microsoft Office PowerPoint</Application>
  <PresentationFormat>Předvádění na obrazovce (4:3)</PresentationFormat>
  <Paragraphs>11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61</cp:revision>
  <dcterms:created xsi:type="dcterms:W3CDTF">2020-02-21T13:54:42Z</dcterms:created>
  <dcterms:modified xsi:type="dcterms:W3CDTF">2023-02-14T17:54:03Z</dcterms:modified>
</cp:coreProperties>
</file>