
<file path=[Content_Types].xml><?xml version="1.0" encoding="utf-8"?>
<Types xmlns="http://schemas.openxmlformats.org/package/2006/content-types">
  <Default Extension="gif" ContentType="image/gif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21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image" Target="../media/image4.png"/><Relationship Id="rId1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audio" Target="../media/audio4.wav"/><Relationship Id="rId12" Type="http://schemas.openxmlformats.org/officeDocument/2006/relationships/image" Target="../media/image3.gif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image" Target="../media/image2.png"/><Relationship Id="rId15" Type="http://schemas.openxmlformats.org/officeDocument/2006/relationships/image" Target="../media/image6.png"/><Relationship Id="rId10" Type="http://schemas.openxmlformats.org/officeDocument/2006/relationships/audio" Target="../media/audio7.wav"/><Relationship Id="rId4" Type="http://schemas.openxmlformats.org/officeDocument/2006/relationships/audio" Target="../media/audio2.wav"/><Relationship Id="rId9" Type="http://schemas.openxmlformats.org/officeDocument/2006/relationships/audio" Target="../media/audio6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0BF76256-BAC4-E3DA-A12C-C9DCA8D20E01}"/>
              </a:ext>
            </a:extLst>
          </p:cNvPr>
          <p:cNvSpPr/>
          <p:nvPr/>
        </p:nvSpPr>
        <p:spPr>
          <a:xfrm>
            <a:off x="251520" y="2276872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Instrumental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melody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665B46E-27DA-64D2-4C15-D8B7F2BE15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424" y="483216"/>
            <a:ext cx="4572000" cy="55760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id="{383CB462-8233-513F-1DFA-18C645009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38081" y="446404"/>
            <a:ext cx="4458294" cy="5639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Obdélník 8">
            <a:extLst>
              <a:ext uri="{FF2B5EF4-FFF2-40B4-BE49-F238E27FC236}">
                <a16:creationId xmlns:a16="http://schemas.microsoft.com/office/drawing/2014/main" id="{3E4C5FFB-031E-B15D-B14B-9BD7F6093D8D}"/>
              </a:ext>
            </a:extLst>
          </p:cNvPr>
          <p:cNvSpPr/>
          <p:nvPr/>
        </p:nvSpPr>
        <p:spPr>
          <a:xfrm>
            <a:off x="33451" y="6531706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13" name="Obrázek 12">
            <a:hlinkClick r:id="" action="ppaction://noaction">
              <a:snd r:embed="rId4" name="1 Gang.wav"/>
            </a:hlinkClick>
            <a:extLst>
              <a:ext uri="{FF2B5EF4-FFF2-40B4-BE49-F238E27FC236}">
                <a16:creationId xmlns:a16="http://schemas.microsoft.com/office/drawing/2014/main" id="{0D98F063-7215-246C-0794-77BF36C9469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42" y="1985253"/>
            <a:ext cx="791271" cy="791271"/>
          </a:xfrm>
          <a:prstGeom prst="rect">
            <a:avLst/>
          </a:prstGeom>
        </p:spPr>
      </p:pic>
      <p:pic>
        <p:nvPicPr>
          <p:cNvPr id="15" name="Obrázek 14">
            <a:hlinkClick r:id="" action="ppaction://noaction">
              <a:snd r:embed="rId6" name="2 Lucky for two.wav"/>
            </a:hlinkClick>
            <a:extLst>
              <a:ext uri="{FF2B5EF4-FFF2-40B4-BE49-F238E27FC236}">
                <a16:creationId xmlns:a16="http://schemas.microsoft.com/office/drawing/2014/main" id="{89414F45-3C12-1F39-21CA-98ED31ACA22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542" y="2953018"/>
            <a:ext cx="791271" cy="791271"/>
          </a:xfrm>
          <a:prstGeom prst="rect">
            <a:avLst/>
          </a:prstGeom>
        </p:spPr>
      </p:pic>
      <p:pic>
        <p:nvPicPr>
          <p:cNvPr id="16" name="Obrázek 15">
            <a:hlinkClick r:id="" action="ppaction://noaction">
              <a:snd r:embed="rId7" name="3 Dances with wolves.wav"/>
            </a:hlinkClick>
            <a:extLst>
              <a:ext uri="{FF2B5EF4-FFF2-40B4-BE49-F238E27FC236}">
                <a16:creationId xmlns:a16="http://schemas.microsoft.com/office/drawing/2014/main" id="{6C1AED97-05A8-ACA4-1C68-55C9F08102D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162" y="3864033"/>
            <a:ext cx="791271" cy="791271"/>
          </a:xfrm>
          <a:prstGeom prst="rect">
            <a:avLst/>
          </a:prstGeom>
        </p:spPr>
      </p:pic>
      <p:pic>
        <p:nvPicPr>
          <p:cNvPr id="17" name="Obrázek 16">
            <a:hlinkClick r:id="" action="ppaction://noaction">
              <a:snd r:embed="rId8" name="4 Déjà-vu.wav"/>
            </a:hlinkClick>
            <a:extLst>
              <a:ext uri="{FF2B5EF4-FFF2-40B4-BE49-F238E27FC236}">
                <a16:creationId xmlns:a16="http://schemas.microsoft.com/office/drawing/2014/main" id="{9F769E0C-4517-C0AE-9BEA-40A2C06E095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67" y="4826849"/>
            <a:ext cx="791271" cy="791271"/>
          </a:xfrm>
          <a:prstGeom prst="rect">
            <a:avLst/>
          </a:prstGeom>
        </p:spPr>
      </p:pic>
      <p:pic>
        <p:nvPicPr>
          <p:cNvPr id="18" name="Obrázek 17">
            <a:hlinkClick r:id="" action="ppaction://noaction">
              <a:snd r:embed="rId9" name="5 Have you ever seen the rain.wav"/>
            </a:hlinkClick>
            <a:extLst>
              <a:ext uri="{FF2B5EF4-FFF2-40B4-BE49-F238E27FC236}">
                <a16:creationId xmlns:a16="http://schemas.microsoft.com/office/drawing/2014/main" id="{5B854C29-EA28-4801-ADCC-F48CF3E2D31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6" y="4830882"/>
            <a:ext cx="791271" cy="791271"/>
          </a:xfrm>
          <a:prstGeom prst="rect">
            <a:avLst/>
          </a:prstGeom>
        </p:spPr>
      </p:pic>
      <p:pic>
        <p:nvPicPr>
          <p:cNvPr id="19" name="Obrázek 18">
            <a:hlinkClick r:id="" action="ppaction://noaction">
              <a:snd r:embed="rId10" name="6 When I close my eyes.wav"/>
            </a:hlinkClick>
            <a:extLst>
              <a:ext uri="{FF2B5EF4-FFF2-40B4-BE49-F238E27FC236}">
                <a16:creationId xmlns:a16="http://schemas.microsoft.com/office/drawing/2014/main" id="{F48B96B2-3390-AEFD-47A5-F7CAD801651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3890357"/>
            <a:ext cx="791271" cy="791271"/>
          </a:xfrm>
          <a:prstGeom prst="rect">
            <a:avLst/>
          </a:prstGeom>
        </p:spPr>
      </p:pic>
      <p:pic>
        <p:nvPicPr>
          <p:cNvPr id="20" name="Obrázek 19">
            <a:hlinkClick r:id="" action="ppaction://noaction">
              <a:snd r:embed="rId11" name="7 Arabic song.wav"/>
            </a:hlinkClick>
            <a:extLst>
              <a:ext uri="{FF2B5EF4-FFF2-40B4-BE49-F238E27FC236}">
                <a16:creationId xmlns:a16="http://schemas.microsoft.com/office/drawing/2014/main" id="{D3BA4810-103D-157A-93D0-DE4F6226A8B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5" y="2974570"/>
            <a:ext cx="791271" cy="791271"/>
          </a:xfrm>
          <a:prstGeom prst="rect">
            <a:avLst/>
          </a:prstGeom>
        </p:spPr>
      </p:pic>
      <p:pic>
        <p:nvPicPr>
          <p:cNvPr id="21" name="Obrázek 20">
            <a:hlinkClick r:id="" action="ppaction://noaction">
              <a:snd r:embed="rId2" name="8 That's the way it is.wav"/>
            </a:hlinkClick>
            <a:extLst>
              <a:ext uri="{FF2B5EF4-FFF2-40B4-BE49-F238E27FC236}">
                <a16:creationId xmlns:a16="http://schemas.microsoft.com/office/drawing/2014/main" id="{75EBF5AC-693A-EFF8-43A7-72518EBF78F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5624" y="2034045"/>
            <a:ext cx="791271" cy="791271"/>
          </a:xfrm>
          <a:prstGeom prst="rect">
            <a:avLst/>
          </a:prstGeom>
        </p:spPr>
      </p:pic>
      <p:pic>
        <p:nvPicPr>
          <p:cNvPr id="33" name="Picture 18">
            <a:extLst>
              <a:ext uri="{FF2B5EF4-FFF2-40B4-BE49-F238E27FC236}">
                <a16:creationId xmlns:a16="http://schemas.microsoft.com/office/drawing/2014/main" id="{85D9B185-C2E8-2A6B-FFF9-968FD5B08AB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457" y="661052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1">
            <a:extLst>
              <a:ext uri="{FF2B5EF4-FFF2-40B4-BE49-F238E27FC236}">
                <a16:creationId xmlns:a16="http://schemas.microsoft.com/office/drawing/2014/main" id="{0B0A28D4-7534-46F8-CB52-8E7161CB4E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863" y="57646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31CA9D28-15EC-611A-8028-69DBD865A5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0354" y="95556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11" name="Picture 18">
            <a:extLst>
              <a:ext uri="{FF2B5EF4-FFF2-40B4-BE49-F238E27FC236}">
                <a16:creationId xmlns:a16="http://schemas.microsoft.com/office/drawing/2014/main" id="{1959610D-30F3-BABA-9092-E8AE558EAD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5986" y="632025"/>
            <a:ext cx="1018810" cy="927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21">
            <a:extLst>
              <a:ext uri="{FF2B5EF4-FFF2-40B4-BE49-F238E27FC236}">
                <a16:creationId xmlns:a16="http://schemas.microsoft.com/office/drawing/2014/main" id="{1DA6ABAA-8055-E10B-F0A0-DCA1C36EA5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4379" y="550945"/>
            <a:ext cx="1053998" cy="992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12E4E5B2-DEB3-DCB9-C299-532D83ED26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76540" y="899244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bg1"/>
                </a:solidFill>
              </a:rPr>
              <a:t>y@t@t</a:t>
            </a:r>
            <a:r>
              <a:rPr lang="cs-CZ" altLang="cs-CZ" sz="1400" b="1" dirty="0">
                <a:solidFill>
                  <a:schemeClr val="bg1"/>
                </a:solidFill>
              </a:rPr>
              <a:t>@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6F243048-8377-BD55-624C-85B85F59315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475" y="421543"/>
            <a:ext cx="4286250" cy="6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5">
            <a:extLst>
              <a:ext uri="{FF2B5EF4-FFF2-40B4-BE49-F238E27FC236}">
                <a16:creationId xmlns:a16="http://schemas.microsoft.com/office/drawing/2014/main" id="{6D0CEC73-D379-241D-A922-7144F4E171A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7267" y="409778"/>
            <a:ext cx="4652257" cy="72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12">
            <a:extLst>
              <a:ext uri="{FF2B5EF4-FFF2-40B4-BE49-F238E27FC236}">
                <a16:creationId xmlns:a16="http://schemas.microsoft.com/office/drawing/2014/main" id="{E5511AFF-3B4B-0A36-41F9-0F3D18B2B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6233588" y="3176327"/>
            <a:ext cx="5639387" cy="66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2" name="Picture 7">
            <a:extLst>
              <a:ext uri="{FF2B5EF4-FFF2-40B4-BE49-F238E27FC236}">
                <a16:creationId xmlns:a16="http://schemas.microsoft.com/office/drawing/2014/main" id="{72E5E59A-8817-5DEA-8954-CC40306D8E7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4839613" y="5986660"/>
            <a:ext cx="4286250" cy="72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Picture 9">
            <a:extLst>
              <a:ext uri="{FF2B5EF4-FFF2-40B4-BE49-F238E27FC236}">
                <a16:creationId xmlns:a16="http://schemas.microsoft.com/office/drawing/2014/main" id="{1F41F8CE-6953-28A0-E292-EEB18470F76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 flipH="1">
            <a:off x="-2879612" y="3367150"/>
            <a:ext cx="5961063" cy="6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" name="Obdélník 47">
            <a:extLst>
              <a:ext uri="{FF2B5EF4-FFF2-40B4-BE49-F238E27FC236}">
                <a16:creationId xmlns:a16="http://schemas.microsoft.com/office/drawing/2014/main" id="{F6541FC3-66D0-3E23-2A3C-F19914AAB385}"/>
              </a:ext>
            </a:extLst>
          </p:cNvPr>
          <p:cNvSpPr/>
          <p:nvPr/>
        </p:nvSpPr>
        <p:spPr>
          <a:xfrm>
            <a:off x="-24479" y="6074763"/>
            <a:ext cx="919017" cy="35157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7">
            <a:extLst>
              <a:ext uri="{FF2B5EF4-FFF2-40B4-BE49-F238E27FC236}">
                <a16:creationId xmlns:a16="http://schemas.microsoft.com/office/drawing/2014/main" id="{9776A0F0-16D1-6BA9-C99F-F751ED991B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53791" y="5973625"/>
            <a:ext cx="4677773" cy="855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>
            <a:extLst>
              <a:ext uri="{FF2B5EF4-FFF2-40B4-BE49-F238E27FC236}">
                <a16:creationId xmlns:a16="http://schemas.microsoft.com/office/drawing/2014/main" id="{9C7B3695-3667-40B2-FB08-5688DFCCC5C8}"/>
              </a:ext>
            </a:extLst>
          </p:cNvPr>
          <p:cNvSpPr/>
          <p:nvPr/>
        </p:nvSpPr>
        <p:spPr>
          <a:xfrm>
            <a:off x="1575201" y="687291"/>
            <a:ext cx="620729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Instrumental</a:t>
            </a:r>
            <a:r>
              <a:rPr lang="cs-CZ" sz="4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4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Melody</a:t>
            </a:r>
            <a:endParaRPr lang="cs-CZ" sz="4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44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3</a:t>
            </a:r>
            <a:endParaRPr lang="cs-CZ" sz="4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8887311F-D45A-8C3C-7E01-F7F87FD74911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5166" y="1342758"/>
            <a:ext cx="524968" cy="524968"/>
          </a:xfrm>
          <a:prstGeom prst="rect">
            <a:avLst/>
          </a:prstGeom>
        </p:spPr>
      </p:pic>
      <p:pic>
        <p:nvPicPr>
          <p:cNvPr id="7" name="Obrázek 6">
            <a:extLst>
              <a:ext uri="{FF2B5EF4-FFF2-40B4-BE49-F238E27FC236}">
                <a16:creationId xmlns:a16="http://schemas.microsoft.com/office/drawing/2014/main" id="{32B21539-F55B-3B13-8306-1636B4181EB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657" y="1381068"/>
            <a:ext cx="524968" cy="524968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64A67B6B-99BB-DE14-534E-F9D62507C6C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8460" y="1387966"/>
            <a:ext cx="524968" cy="524968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086FAA30-C2DE-382A-B8EE-30C0A284F690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0576" y="1387966"/>
            <a:ext cx="524968" cy="524968"/>
          </a:xfrm>
          <a:prstGeom prst="rect">
            <a:avLst/>
          </a:prstGeom>
        </p:spPr>
      </p:pic>
      <p:pic>
        <p:nvPicPr>
          <p:cNvPr id="12" name="Picture 37" descr="H47">
            <a:extLst>
              <a:ext uri="{FF2B5EF4-FFF2-40B4-BE49-F238E27FC236}">
                <a16:creationId xmlns:a16="http://schemas.microsoft.com/office/drawing/2014/main" id="{CDC2DE43-A188-2285-E62B-2729B28598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8202" y="2264794"/>
            <a:ext cx="684150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37" descr="H47">
            <a:extLst>
              <a:ext uri="{FF2B5EF4-FFF2-40B4-BE49-F238E27FC236}">
                <a16:creationId xmlns:a16="http://schemas.microsoft.com/office/drawing/2014/main" id="{26AE45BC-F164-12AB-ED62-9A085081EE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582" y="2277441"/>
            <a:ext cx="684150" cy="583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47">
            <a:extLst>
              <a:ext uri="{FF2B5EF4-FFF2-40B4-BE49-F238E27FC236}">
                <a16:creationId xmlns:a16="http://schemas.microsoft.com/office/drawing/2014/main" id="{1568423D-CD54-05F8-1276-C5DDF00F4A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241" y="2685350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Gang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010202FA-C7C6-66E8-93EC-BD13FDB4686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9241" y="3624685"/>
            <a:ext cx="135520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Lucky for two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6B08F9A6-6DA5-6119-A1FB-1BEB1E2B32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5846" y="4583768"/>
            <a:ext cx="209005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Dances with wolves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07706C7A-258F-2F53-2CB8-4AB58C7121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0271" y="5541036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Déjà-vu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A8AE8E9-AEFA-EBF0-D082-6F8A8C859D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261" y="5435536"/>
            <a:ext cx="225317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chemeClr val="bg1"/>
                </a:solidFill>
              </a:rPr>
              <a:t>Have you ever seen</a:t>
            </a:r>
            <a:endParaRPr lang="cs-CZ" altLang="cs-CZ" sz="1400" b="1" dirty="0">
              <a:solidFill>
                <a:schemeClr val="bg1"/>
              </a:solidFill>
            </a:endParaRPr>
          </a:p>
          <a:p>
            <a:pPr algn="ctr"/>
            <a:r>
              <a:rPr lang="cs-CZ" altLang="cs-CZ" sz="1400" b="1" dirty="0">
                <a:solidFill>
                  <a:schemeClr val="bg1"/>
                </a:solidFill>
              </a:rPr>
              <a:t> t</a:t>
            </a:r>
            <a:r>
              <a:rPr lang="en-US" altLang="cs-CZ" sz="1400" b="1" dirty="0">
                <a:solidFill>
                  <a:schemeClr val="bg1"/>
                </a:solidFill>
              </a:rPr>
              <a:t>he rain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0" name="Text Box 47">
            <a:extLst>
              <a:ext uri="{FF2B5EF4-FFF2-40B4-BE49-F238E27FC236}">
                <a16:creationId xmlns:a16="http://schemas.microsoft.com/office/drawing/2014/main" id="{4263B7A0-BE34-AF51-590E-47F237B982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2584" y="4582560"/>
            <a:ext cx="237613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chemeClr val="bg1"/>
                </a:solidFill>
              </a:rPr>
              <a:t>When I close my eyes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1" name="Text Box 47">
            <a:extLst>
              <a:ext uri="{FF2B5EF4-FFF2-40B4-BE49-F238E27FC236}">
                <a16:creationId xmlns:a16="http://schemas.microsoft.com/office/drawing/2014/main" id="{FBAD6AA8-229A-0C2B-4A15-F27D2AC0284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86838" y="3683786"/>
            <a:ext cx="1209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chemeClr val="bg1"/>
                </a:solidFill>
              </a:rPr>
              <a:t>Arabic song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sp>
        <p:nvSpPr>
          <p:cNvPr id="39" name="Text Box 47">
            <a:extLst>
              <a:ext uri="{FF2B5EF4-FFF2-40B4-BE49-F238E27FC236}">
                <a16:creationId xmlns:a16="http://schemas.microsoft.com/office/drawing/2014/main" id="{5C3A2D67-1D59-6A8A-6BDA-0F1522015B1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2329" y="2698173"/>
            <a:ext cx="2010157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400" b="1" dirty="0">
                <a:solidFill>
                  <a:schemeClr val="bg1"/>
                </a:solidFill>
              </a:rPr>
              <a:t>That's the way it is</a:t>
            </a:r>
            <a:endParaRPr lang="nl-BE" altLang="cs-CZ" sz="1400" b="1" dirty="0">
              <a:solidFill>
                <a:schemeClr val="bg1"/>
              </a:solidFill>
            </a:endParaRPr>
          </a:p>
        </p:txBody>
      </p:sp>
      <p:pic>
        <p:nvPicPr>
          <p:cNvPr id="23" name="Obrázek 22">
            <a:extLst>
              <a:ext uri="{FF2B5EF4-FFF2-40B4-BE49-F238E27FC236}">
                <a16:creationId xmlns:a16="http://schemas.microsoft.com/office/drawing/2014/main" id="{48D5AF27-88F3-C907-DFB8-36412F7064D5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679" y="2146415"/>
            <a:ext cx="4961925" cy="3827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966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8 That's the way it is.wav"/>
          </p:stSnd>
        </p:sndAc>
      </p:transition>
    </mc:Choice>
    <mc:Fallback xmlns="">
      <p:transition spd="slow">
        <p:split orient="vert"/>
        <p:sndAc>
          <p:stSnd>
            <p:snd r:embed="rId18" name="8 That's the way it 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7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178</TotalTime>
  <Words>51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51</cp:revision>
  <dcterms:created xsi:type="dcterms:W3CDTF">2020-02-21T13:54:42Z</dcterms:created>
  <dcterms:modified xsi:type="dcterms:W3CDTF">2023-02-14T12:57:39Z</dcterms:modified>
</cp:coreProperties>
</file>