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4" r:id="rId18"/>
    <p:sldId id="297" r:id="rId19"/>
    <p:sldId id="296" r:id="rId20"/>
    <p:sldId id="295" r:id="rId21"/>
    <p:sldId id="307" r:id="rId22"/>
    <p:sldId id="306" r:id="rId23"/>
    <p:sldId id="304" r:id="rId24"/>
    <p:sldId id="310" r:id="rId25"/>
    <p:sldId id="308" r:id="rId26"/>
    <p:sldId id="305" r:id="rId27"/>
    <p:sldId id="303" r:id="rId28"/>
    <p:sldId id="311" r:id="rId29"/>
    <p:sldId id="313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214391B-A431-AEC5-50D2-FDBA2304EFD8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  64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Germany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hlinkClick r:id="" action="ppaction://noaction">
              <a:snd r:embed="rId2" name="Musikanten gruss.wav"/>
            </a:hlinkClick>
            <a:extLst>
              <a:ext uri="{FF2B5EF4-FFF2-40B4-BE49-F238E27FC236}">
                <a16:creationId xmlns:a16="http://schemas.microsoft.com/office/drawing/2014/main" id="{BBD67773-D66C-EE19-7A82-3253F39588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5" y="1268760"/>
            <a:ext cx="648072" cy="58390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10B90B6-EE0A-2C46-8ADA-73A4EDBE40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A0C4B3D5-7592-F4A4-E7A3-4DFEDE94788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82968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7EA8AD66-38C8-8809-4457-2B4968C5B04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Musikanten gruss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5" name="Musikanten gru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5CAE350-FB46-87BF-9F50-7EE5508CCD8E}"/>
              </a:ext>
            </a:extLst>
          </p:cNvPr>
          <p:cNvSpPr/>
          <p:nvPr/>
        </p:nvSpPr>
        <p:spPr>
          <a:xfrm>
            <a:off x="13792" y="5877272"/>
            <a:ext cx="12178208" cy="980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0A595B7D-6BB9-4739-0D9E-DBEB0F94EB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6137564"/>
            <a:ext cx="119148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Germany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Alemanha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Németország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 Germania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 Saksa    Niemcy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5A41AE7-05C3-8873-8DAD-BD26DA49C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5446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E9D74F90-A76C-70A2-6F01-1C35305CD872}"/>
              </a:ext>
            </a:extLst>
          </p:cNvPr>
          <p:cNvSpPr/>
          <p:nvPr/>
        </p:nvSpPr>
        <p:spPr>
          <a:xfrm>
            <a:off x="2927648" y="620688"/>
            <a:ext cx="547260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Německo 64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F74ABAB-538A-34A6-BB9D-95B1D2D138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C10D95-091D-7842-2047-E63313989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C78A27-30E0-AE98-A145-A62D41F06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385B83-84B9-C0FC-E844-5035D6F6BD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96E328-99DD-4EBB-F970-D3905DD4B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1972CE-3064-56CF-708B-B4A71EA203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F69F51-01E4-8F42-0916-D2E806ECC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7564E7-5602-E69C-379D-7FAD271AF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B9A0B7-CA80-B2CE-F899-C4E6EE83D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8AF695-83DB-813E-58F2-AB780A8FF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44CE50-3C8F-41F5-9BAB-74D5DB168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AB96E6-795E-985E-9BCA-BFF79DE66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4DA3A1-E448-9F9E-88F1-890CD52B9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E375F0-8492-AF48-E78D-8D60C873AF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5378E6-4CA9-FEC0-4B60-71B1F53A8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BB675A-A94C-8777-6948-A7D17B800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AD814B-2CE0-5293-CB75-0DDA86DD5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772482-5C5E-8733-4CEB-0CEA60247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F1C826-5856-86BF-E9B5-C868A1977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95E9F9-912E-C159-58CC-8AB14304E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AD6892-DFCB-1410-8D70-9D12B39A0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781A83-1156-7772-F7C6-8B97F7EF8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7C23E4-1EB9-82FB-D7F5-DDF8F2A28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97A8AE-C73A-57B0-2ABF-8B0EC180C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5F69D4E2-8033-08E3-F158-EE33206F8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396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CB8EA93-03E1-2FA0-C7FA-CF35A6B88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32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A3BE65B2-4AA1-67D6-E261-2988DDF0D7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94109"/>
            <a:ext cx="10801199" cy="50196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7" name="3 Rectángulo">
            <a:extLst>
              <a:ext uri="{FF2B5EF4-FFF2-40B4-BE49-F238E27FC236}">
                <a16:creationId xmlns:a16="http://schemas.microsoft.com/office/drawing/2014/main" id="{B486531E-97A2-8D54-E22E-81159B9B9990}"/>
              </a:ext>
            </a:extLst>
          </p:cNvPr>
          <p:cNvSpPr/>
          <p:nvPr/>
        </p:nvSpPr>
        <p:spPr>
          <a:xfrm>
            <a:off x="3959925" y="4824524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294</TotalTime>
  <Words>65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2023-02-11T16:48:09Z</dcterms:modified>
</cp:coreProperties>
</file>