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nton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pitchFamily="34" charset="0"/>
      <p:regular r:id="rId26"/>
      <p:bold r:id="rId27"/>
    </p:embeddedFont>
    <p:embeddedFont>
      <p:font typeface="Open Sans Extra Bold" panose="020B0604020202020204" charset="0"/>
      <p:regular r:id="rId28"/>
    </p:embeddedFont>
    <p:embeddedFont>
      <p:font typeface="Open Sans Italic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74F20-A2AA-4AE9-BE7C-344F64F8D9E8}" v="188" dt="2023-02-11T20:27:38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5" Type="http://schemas.openxmlformats.org/officeDocument/2006/relationships/image" Target="../media/image34.gif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image" Target="../media/image6.pn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7.jpe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2.png"/><Relationship Id="rId5" Type="http://schemas.openxmlformats.org/officeDocument/2006/relationships/image" Target="../media/image14.png"/><Relationship Id="rId10" Type="http://schemas.openxmlformats.org/officeDocument/2006/relationships/image" Target="../media/image51.sv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hyperlink" Target="http://t.me/slaaginvest" TargetMode="External"/><Relationship Id="rId4" Type="http://schemas.openxmlformats.org/officeDocument/2006/relationships/image" Target="../media/image5.gif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0" r="320"/>
          <a:stretch>
            <a:fillRect/>
          </a:stretch>
        </p:blipFill>
        <p:spPr>
          <a:xfrm>
            <a:off x="7814529" y="2959912"/>
            <a:ext cx="2656465" cy="26736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244"/>
          <a:stretch>
            <a:fillRect/>
          </a:stretch>
        </p:blipFill>
        <p:spPr>
          <a:xfrm>
            <a:off x="5823154" y="5444849"/>
            <a:ext cx="6641693" cy="1741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0190091" y="6894300"/>
            <a:ext cx="1199963" cy="143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60747" y="4928800"/>
            <a:ext cx="1793676" cy="179366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901726" y="7248052"/>
            <a:ext cx="1793676" cy="179366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702046" y="4917893"/>
            <a:ext cx="1793676" cy="179366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880441" y="4917893"/>
            <a:ext cx="1793676" cy="1793669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5333577" y="7249368"/>
            <a:ext cx="1793676" cy="1793669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alphaModFix amt="44999"/>
          </a:blip>
          <a:srcRect/>
          <a:stretch>
            <a:fillRect/>
          </a:stretch>
        </p:blipFill>
        <p:spPr>
          <a:xfrm>
            <a:off x="261279" y="-2346030"/>
            <a:ext cx="3940459" cy="443995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alphaModFix amt="44999"/>
          </a:blip>
          <a:srcRect/>
          <a:stretch>
            <a:fillRect/>
          </a:stretch>
        </p:blipFill>
        <p:spPr>
          <a:xfrm>
            <a:off x="13788052" y="-2355469"/>
            <a:ext cx="3940459" cy="44399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12455" y="1152864"/>
            <a:ext cx="512395" cy="51239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961332" y="1152864"/>
            <a:ext cx="512395" cy="512395"/>
          </a:xfrm>
          <a:prstGeom prst="rect">
            <a:avLst/>
          </a:prstGeom>
        </p:spPr>
      </p:pic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872434" y="4860258"/>
            <a:ext cx="1793676" cy="179366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6568398" y="7244500"/>
            <a:ext cx="1793676" cy="1793669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5274192" y="4909350"/>
            <a:ext cx="1793676" cy="1793669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568398" y="4917431"/>
            <a:ext cx="1793676" cy="1793669"/>
            <a:chOff x="0" y="0"/>
            <a:chExt cx="6350000" cy="63499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9913437" y="7187327"/>
            <a:ext cx="1793676" cy="1793669"/>
            <a:chOff x="0" y="0"/>
            <a:chExt cx="6350000" cy="63499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79440" y="3241947"/>
            <a:ext cx="899383" cy="1004897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171390" y="6864361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@Cedr 13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835166" y="9248431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@Jeremy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879140" y="9190796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@Reda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295477" y="9340264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@Léo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702046" y="6864361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"/>
              </a:rPr>
              <a:t>@Aaba Loré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901726" y="6864361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@Jonathan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336318" y="932020"/>
            <a:ext cx="5615365" cy="85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8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Anton"/>
              </a:rPr>
              <a:t>LA TEAM STAFF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591919" y="9248431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@Jojo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93719" y="6815852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@Samsmoker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591919" y="6844450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@Shooter d'élite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274192" y="6864361"/>
            <a:ext cx="1772391" cy="20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F003EE"/>
                </a:solidFill>
                <a:latin typeface="Open Sans Bold"/>
              </a:rPr>
              <a:t>@Mowgli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44467" y="2318653"/>
            <a:ext cx="1507355" cy="62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3600" dirty="0">
                <a:solidFill>
                  <a:srgbClr val="5B5959"/>
                </a:solidFill>
                <a:latin typeface="Open Sans Bold"/>
              </a:rPr>
              <a:t>Action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874688" y="2326882"/>
            <a:ext cx="1529511" cy="62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3600" dirty="0">
                <a:solidFill>
                  <a:srgbClr val="6E7B94"/>
                </a:solidFill>
                <a:latin typeface="Open Sans Bold"/>
              </a:rPr>
              <a:t>Admin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555456" y="2326420"/>
            <a:ext cx="1900679" cy="62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3600" dirty="0">
                <a:solidFill>
                  <a:srgbClr val="094BAC"/>
                </a:solidFill>
                <a:latin typeface="Open Sans Bold"/>
              </a:rPr>
              <a:t>Mindset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483169" y="2269247"/>
            <a:ext cx="2735331" cy="62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3600" dirty="0">
                <a:solidFill>
                  <a:srgbClr val="0A8139"/>
                </a:solidFill>
                <a:latin typeface="Open Sans Bold"/>
              </a:rPr>
              <a:t>Community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132886" y="2251664"/>
            <a:ext cx="1777765" cy="62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3600" dirty="0">
                <a:solidFill>
                  <a:srgbClr val="9B4728"/>
                </a:solidFill>
                <a:latin typeface="Open Sans Bold"/>
              </a:rPr>
              <a:t>Trading</a:t>
            </a:r>
          </a:p>
        </p:txBody>
      </p:sp>
      <p:pic>
        <p:nvPicPr>
          <p:cNvPr id="50" name="Picture 5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169269" y="3250176"/>
            <a:ext cx="899383" cy="1004897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015545" y="3241947"/>
            <a:ext cx="899383" cy="1004897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315644" y="3241947"/>
            <a:ext cx="899383" cy="1004897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572077" y="3250176"/>
            <a:ext cx="899383" cy="10048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-1234401" y="744390"/>
            <a:ext cx="8469066" cy="954261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26695" y="1971598"/>
            <a:ext cx="4671365" cy="5394186"/>
            <a:chOff x="0" y="0"/>
            <a:chExt cx="54991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52643" r="-5264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644254" y="1473766"/>
            <a:ext cx="5491277" cy="6389849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6CE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898563" y="1791867"/>
            <a:ext cx="5008156" cy="5783091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7736" r="-773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47623" y="4668690"/>
            <a:ext cx="226595" cy="2884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47623" y="6039236"/>
            <a:ext cx="226595" cy="2884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47623" y="7212949"/>
            <a:ext cx="226595" cy="2884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39226" y="1059890"/>
            <a:ext cx="558205" cy="5582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0115" y="7863615"/>
            <a:ext cx="558205" cy="55820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747623" y="794916"/>
            <a:ext cx="6283819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Anton"/>
              </a:rPr>
              <a:t>REJOINDRE LES CANAUX AVEC LE ROBOT SLAAG...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22297" y="4640115"/>
            <a:ext cx="5431743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ETAPE 1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Dans les messages épinglés, cliquez j'usqu'au message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"services Slaag"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22297" y="6010661"/>
            <a:ext cx="5431743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ETAPE 2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Choisissez le sujet du canal qui vous interesse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22297" y="7184374"/>
            <a:ext cx="543174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ETAPE 3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Vous faites desormais parti du canal et recevrez ainsi toutes les informations mises à jour régulierment par notre équipe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47623" y="2930775"/>
            <a:ext cx="5431743" cy="111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Afin de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faciliter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la circulation et la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visibilité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l'information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qui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vous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intéresse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, un robot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est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à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votre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disposition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afin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vous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aider à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rejoindre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les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différents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canaux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. Tout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cela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en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seulement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3 CLICS !!!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10" name="Freeform 10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9783" r="-9783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7564" y="1421167"/>
            <a:ext cx="558205" cy="5582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64898" y="4591747"/>
            <a:ext cx="558205" cy="55820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045961" y="4870850"/>
            <a:ext cx="4139295" cy="980394"/>
            <a:chOff x="0" y="0"/>
            <a:chExt cx="34317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31700" cy="812800"/>
            </a:xfrm>
            <a:custGeom>
              <a:avLst/>
              <a:gdLst/>
              <a:ahLst/>
              <a:cxnLst/>
              <a:rect l="l" t="t" r="r" b="b"/>
              <a:pathLst>
                <a:path w="3431700" h="812800">
                  <a:moveTo>
                    <a:pt x="0" y="0"/>
                  </a:moveTo>
                  <a:lnTo>
                    <a:pt x="3431700" y="0"/>
                  </a:lnTo>
                  <a:lnTo>
                    <a:pt x="34317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CE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850">
            <a:off x="6252761" y="1353959"/>
            <a:ext cx="2777398" cy="27773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45961" y="2231483"/>
            <a:ext cx="6732511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FFFF"/>
                </a:solidFill>
                <a:latin typeface="Anton"/>
              </a:rPr>
              <a:t>LIVES </a:t>
            </a:r>
            <a:endParaRPr lang="en-US" sz="5499">
              <a:solidFill>
                <a:srgbClr val="FFFFFF"/>
              </a:solidFill>
              <a:latin typeface="Anton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45961" y="3082383"/>
            <a:ext cx="3828132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6CEC"/>
                </a:solidFill>
                <a:latin typeface="Anton"/>
              </a:rPr>
              <a:t>TIK TOK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45961" y="6596839"/>
            <a:ext cx="7098039" cy="139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 dirty="0" err="1">
                <a:solidFill>
                  <a:srgbClr val="FFFFFF"/>
                </a:solidFill>
                <a:latin typeface="Open Sans"/>
              </a:rPr>
              <a:t>Chaque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semaine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retrouvez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@cryptoT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en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live sur TikTok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afin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partager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ensemble des cessions de trading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mais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aussi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répondre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directement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à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vos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questions.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50" dirty="0" err="1">
                <a:solidFill>
                  <a:srgbClr val="FFFFFF"/>
                </a:solidFill>
                <a:latin typeface="Open Sans"/>
              </a:rPr>
              <a:t>L'occasion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également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pour faire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connaissances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avec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l'équipe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de la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Slaag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Team qui oeuvre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chaque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jour pour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vous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faire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monter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en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</a:rPr>
              <a:t>compétence</a:t>
            </a:r>
            <a:r>
              <a:rPr lang="en-US" sz="1550" dirty="0">
                <a:solidFill>
                  <a:srgbClr val="FFFFFF"/>
                </a:solidFill>
                <a:latin typeface="Open Sans"/>
              </a:rPr>
              <a:t>.</a:t>
            </a:r>
            <a:endParaRPr lang="en-US" sz="155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045961" y="4966691"/>
            <a:ext cx="4139295" cy="71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  <a:spcBef>
                <a:spcPct val="0"/>
              </a:spcBef>
            </a:pPr>
            <a:r>
              <a:rPr lang="en-US" sz="4245">
                <a:solidFill>
                  <a:srgbClr val="06052D"/>
                </a:solidFill>
                <a:latin typeface="Open Sans"/>
              </a:rPr>
              <a:t>3 fois Semaine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10" name="Freeform 10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39900" r="-39900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7564" y="1421167"/>
            <a:ext cx="558205" cy="5582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64898" y="4591747"/>
            <a:ext cx="558205" cy="55820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045961" y="4870850"/>
            <a:ext cx="4139295" cy="980394"/>
            <a:chOff x="0" y="0"/>
            <a:chExt cx="34317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31700" cy="812800"/>
            </a:xfrm>
            <a:custGeom>
              <a:avLst/>
              <a:gdLst/>
              <a:ahLst/>
              <a:cxnLst/>
              <a:rect l="l" t="t" r="r" b="b"/>
              <a:pathLst>
                <a:path w="3431700" h="812800">
                  <a:moveTo>
                    <a:pt x="0" y="0"/>
                  </a:moveTo>
                  <a:lnTo>
                    <a:pt x="3431700" y="0"/>
                  </a:lnTo>
                  <a:lnTo>
                    <a:pt x="34317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CE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6755">
            <a:off x="6462689" y="1390104"/>
            <a:ext cx="2705109" cy="27051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45961" y="2231483"/>
            <a:ext cx="6732511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FFFF"/>
                </a:solidFill>
                <a:latin typeface="Anton"/>
              </a:rPr>
              <a:t>LIVES </a:t>
            </a:r>
            <a:endParaRPr lang="en-US" sz="5499">
              <a:solidFill>
                <a:srgbClr val="FFFFFF"/>
              </a:solidFill>
              <a:latin typeface="Anton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45961" y="3082383"/>
            <a:ext cx="3828132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6CEC"/>
                </a:solidFill>
                <a:latin typeface="Anton"/>
              </a:rPr>
              <a:t>ZOOM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45961" y="6596839"/>
            <a:ext cx="7098039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Un lundi par mois un call préparé et présenté par l'équipe de la Slaag Team autour d'un sujet précis.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Apprenez et interagissez directement avec les formateurs de la slaag team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Quelques minutes avant le call, le lien sera partagé dans le canal "PARTAGE"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11798" y="5058093"/>
            <a:ext cx="4007622" cy="539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  <a:spcBef>
                <a:spcPct val="0"/>
              </a:spcBef>
            </a:pPr>
            <a:r>
              <a:rPr lang="en-US" sz="3145">
                <a:solidFill>
                  <a:srgbClr val="06052D"/>
                </a:solidFill>
                <a:latin typeface="Open Sans Bold"/>
              </a:rPr>
              <a:t>Un Lundi par Mois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-2099842" y="5031784"/>
            <a:ext cx="5632341" cy="6346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9267" y="2061067"/>
            <a:ext cx="6453401" cy="6453401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858292" y="1772532"/>
            <a:ext cx="6515960" cy="6515960"/>
            <a:chOff x="0" y="0"/>
            <a:chExt cx="3898900" cy="38989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98900" cy="3898900"/>
            </a:xfrm>
            <a:custGeom>
              <a:avLst/>
              <a:gdLst/>
              <a:ahLst/>
              <a:cxnLst/>
              <a:rect l="l" t="t" r="r" b="b"/>
              <a:pathLst>
                <a:path w="3898900" h="3898900">
                  <a:moveTo>
                    <a:pt x="1054100" y="0"/>
                  </a:moveTo>
                  <a:lnTo>
                    <a:pt x="0" y="3898900"/>
                  </a:lnTo>
                  <a:lnTo>
                    <a:pt x="3898900" y="2844800"/>
                  </a:ln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9650314" y="2373964"/>
            <a:ext cx="6635487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nton Bold"/>
              </a:rPr>
              <a:t>AU DELÀ DE L'APPRENTISSAGE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50314" y="3215339"/>
            <a:ext cx="663548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6CEC"/>
                </a:solidFill>
                <a:latin typeface="Anton Bold"/>
              </a:rPr>
              <a:t>S'UNIR POUR GRANDIR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50314" y="4588950"/>
            <a:ext cx="6800897" cy="139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En résumé,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l'initiative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de la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Slaag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Team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est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vous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apporter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les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outils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et les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connaissances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nécessaire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pour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atteindre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vos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objectifs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.</a:t>
            </a:r>
            <a:endParaRPr lang="fr-FR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239"/>
              </a:lnSpc>
            </a:pP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Chaque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être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humain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possède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des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capacités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dévelopement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. </a:t>
            </a:r>
            <a:endParaRPr lang="en-US" dirty="0"/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Nous ne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sommes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que le lien entre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toutes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les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personnes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bienveillantes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qui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souhaite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apprendre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collectivement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à </a:t>
            </a:r>
            <a:r>
              <a:rPr lang="en-US" sz="15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grandir</a:t>
            </a:r>
            <a:r>
              <a:rPr lang="en-US" sz="15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....</a:t>
            </a:r>
            <a:endParaRPr lang="en-US" dirty="0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50314" y="6718162"/>
            <a:ext cx="226595" cy="28848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187983" y="6699530"/>
            <a:ext cx="230489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Bold"/>
              </a:rPr>
              <a:t>BIENVEILLANCE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50314" y="7529297"/>
            <a:ext cx="226595" cy="28848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187983" y="7510664"/>
            <a:ext cx="230489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Bold"/>
              </a:rPr>
              <a:t>APPRENTISSAGE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74587" y="6718162"/>
            <a:ext cx="226595" cy="28848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3712257" y="6699530"/>
            <a:ext cx="273895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Bold"/>
              </a:rPr>
              <a:t>REFLEXION COLLECTIVE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74587" y="7529297"/>
            <a:ext cx="226595" cy="28848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3712257" y="7510664"/>
            <a:ext cx="230489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Bold"/>
              </a:rPr>
              <a:t>VOLONTÉ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53566" y="1911009"/>
            <a:ext cx="558205" cy="55820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95361" y="8235366"/>
            <a:ext cx="558205" cy="55820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0165" y="2326934"/>
            <a:ext cx="558205" cy="5582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11114693" y="-707287"/>
            <a:ext cx="8844458" cy="996558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599565" y="1587244"/>
            <a:ext cx="6579948" cy="5697938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36663" b="-3666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45245" y="1029040"/>
            <a:ext cx="558205" cy="558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6427" y="7640235"/>
            <a:ext cx="558205" cy="558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79512" y="2075494"/>
            <a:ext cx="558205" cy="5582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97" y="4722978"/>
            <a:ext cx="1114905" cy="11149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78470" y="4184820"/>
            <a:ext cx="1114905" cy="11149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20442" y="4722978"/>
            <a:ext cx="1114905" cy="11149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 l="2125" r="2125"/>
          <a:stretch>
            <a:fillRect/>
          </a:stretch>
        </p:blipFill>
        <p:spPr>
          <a:xfrm>
            <a:off x="1908573" y="7685273"/>
            <a:ext cx="791142" cy="82626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78704" y="1320544"/>
            <a:ext cx="6768361" cy="160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23"/>
              </a:lnSpc>
              <a:spcBef>
                <a:spcPct val="0"/>
              </a:spcBef>
            </a:pPr>
            <a:r>
              <a:rPr lang="en-US" sz="9350" dirty="0">
                <a:solidFill>
                  <a:srgbClr val="FFFFFF"/>
                </a:solidFill>
                <a:latin typeface="Anton"/>
              </a:rPr>
              <a:t>SLAAG</a:t>
            </a:r>
            <a:r>
              <a:rPr lang="en-US" sz="9350" dirty="0">
                <a:solidFill>
                  <a:srgbClr val="FFFFFF"/>
                </a:solidFill>
                <a:latin typeface="Anton Bold"/>
              </a:rPr>
              <a:t> </a:t>
            </a:r>
            <a:r>
              <a:rPr lang="en-US" sz="9350" dirty="0">
                <a:solidFill>
                  <a:srgbClr val="FFFFFF"/>
                </a:solidFill>
                <a:latin typeface="Anton"/>
              </a:rPr>
              <a:t>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78704" y="2846990"/>
            <a:ext cx="5823255" cy="97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9"/>
              </a:lnSpc>
              <a:spcBef>
                <a:spcPct val="0"/>
              </a:spcBef>
            </a:pPr>
            <a:r>
              <a:rPr lang="en-US" sz="5650" dirty="0">
                <a:solidFill>
                  <a:srgbClr val="FF6CEC"/>
                </a:solidFill>
                <a:latin typeface="Anton"/>
              </a:rPr>
              <a:t>RESEAUX &amp;</a:t>
            </a:r>
            <a:r>
              <a:rPr lang="en-US" sz="5650" dirty="0">
                <a:solidFill>
                  <a:srgbClr val="FF6CEC"/>
                </a:solidFill>
                <a:latin typeface="Anton Bold"/>
              </a:rPr>
              <a:t> </a:t>
            </a:r>
            <a:r>
              <a:rPr lang="en-US" sz="5650" dirty="0">
                <a:solidFill>
                  <a:srgbClr val="FF6CEC"/>
                </a:solidFill>
                <a:latin typeface="Anton"/>
              </a:rPr>
              <a:t>CONTACT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08573" y="6043925"/>
            <a:ext cx="1253986" cy="28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>
                <a:solidFill>
                  <a:srgbClr val="FFFFFF"/>
                </a:solidFill>
                <a:latin typeface="Open Sans"/>
              </a:rPr>
              <a:t>TELEGRAM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08929" y="5554686"/>
            <a:ext cx="1253986" cy="28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>
                <a:solidFill>
                  <a:srgbClr val="FFFFFF"/>
                </a:solidFill>
                <a:latin typeface="Open Sans"/>
              </a:rPr>
              <a:t>TWEETER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50902" y="6043925"/>
            <a:ext cx="1253986" cy="28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>
                <a:solidFill>
                  <a:srgbClr val="FFFFFF"/>
                </a:solidFill>
                <a:latin typeface="Open Sans"/>
              </a:rPr>
              <a:t>FACEBOOK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12689" y="7696201"/>
            <a:ext cx="6930411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slaag-investing@hotmail.com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slaagunivers@gmail.com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94620" y="6536672"/>
            <a:ext cx="1598660" cy="28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>
                <a:solidFill>
                  <a:srgbClr val="FFFFFF"/>
                </a:solidFill>
                <a:latin typeface="Open Sans"/>
              </a:rPr>
              <a:t>@SLAAGinvest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30539" y="6043925"/>
            <a:ext cx="1810766" cy="28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>
                <a:solidFill>
                  <a:srgbClr val="FFFFFF"/>
                </a:solidFill>
                <a:latin typeface="Open Sans"/>
              </a:rPr>
              <a:t>@SlaagInvesting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72512" y="6536672"/>
            <a:ext cx="1810766" cy="28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>
                <a:solidFill>
                  <a:srgbClr val="FFFFFF"/>
                </a:solidFill>
                <a:latin typeface="Open Sans"/>
              </a:rPr>
              <a:t>@SlaagInvesting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9174" y="789068"/>
            <a:ext cx="2149305" cy="21493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244"/>
          <a:stretch>
            <a:fillRect/>
          </a:stretch>
        </p:blipFill>
        <p:spPr>
          <a:xfrm>
            <a:off x="2579015" y="2938373"/>
            <a:ext cx="4009622" cy="1051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2083" r="20501"/>
          <a:stretch>
            <a:fillRect/>
          </a:stretch>
        </p:blipFill>
        <p:spPr>
          <a:xfrm>
            <a:off x="7401994" y="-1369482"/>
            <a:ext cx="15611491" cy="130259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4951472"/>
            <a:ext cx="1208942" cy="803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6939517" y="4951472"/>
            <a:ext cx="1208942" cy="8039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51778" y="5982371"/>
            <a:ext cx="6128086" cy="1189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FFFFFF"/>
                </a:solidFill>
                <a:latin typeface="Open Sans"/>
              </a:rPr>
              <a:t>Slaag Investing est avant tout une communauté qui partage et échange gratuitement ses connaissances...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17278" y="4735917"/>
            <a:ext cx="9266199" cy="111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00" dirty="0">
                <a:solidFill>
                  <a:srgbClr val="FFFFFF"/>
                </a:solidFill>
                <a:latin typeface="Anton"/>
              </a:rPr>
              <a:t>PARTAGE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541359" y="3072832"/>
            <a:ext cx="3302242" cy="33022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alphaModFix amt="44999"/>
          </a:blip>
          <a:srcRect/>
          <a:stretch>
            <a:fillRect/>
          </a:stretch>
        </p:blipFill>
        <p:spPr>
          <a:xfrm>
            <a:off x="-381385" y="-175290"/>
            <a:ext cx="2820170" cy="31776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44999"/>
          </a:blip>
          <a:srcRect/>
          <a:stretch>
            <a:fillRect/>
          </a:stretch>
        </p:blipFill>
        <p:spPr>
          <a:xfrm rot="-10800000">
            <a:off x="5529432" y="8038502"/>
            <a:ext cx="2820170" cy="31776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4377" y="1104848"/>
            <a:ext cx="1003575" cy="667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424" t="2287" r="16794" b="2287"/>
          <a:stretch>
            <a:fillRect/>
          </a:stretch>
        </p:blipFill>
        <p:spPr>
          <a:xfrm>
            <a:off x="9606300" y="0"/>
            <a:ext cx="1225019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7790834" y="1104848"/>
            <a:ext cx="1003575" cy="66737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30852" y="4851596"/>
            <a:ext cx="6855779" cy="899082"/>
            <a:chOff x="0" y="0"/>
            <a:chExt cx="1805637" cy="2367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5637" cy="236795"/>
            </a:xfrm>
            <a:custGeom>
              <a:avLst/>
              <a:gdLst/>
              <a:ahLst/>
              <a:cxnLst/>
              <a:rect l="l" t="t" r="r" b="b"/>
              <a:pathLst>
                <a:path w="1805637" h="236795">
                  <a:moveTo>
                    <a:pt x="1602437" y="0"/>
                  </a:moveTo>
                  <a:lnTo>
                    <a:pt x="0" y="0"/>
                  </a:lnTo>
                  <a:lnTo>
                    <a:pt x="203200" y="236795"/>
                  </a:lnTo>
                  <a:lnTo>
                    <a:pt x="1805637" y="236795"/>
                  </a:lnTo>
                  <a:lnTo>
                    <a:pt x="1602437" y="0"/>
                  </a:lnTo>
                  <a:close/>
                </a:path>
              </a:pathLst>
            </a:custGeom>
            <a:solidFill>
              <a:srgbClr val="657D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6096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41683" y="923925"/>
            <a:ext cx="7692119" cy="92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7"/>
              </a:lnSpc>
            </a:pPr>
            <a:r>
              <a:rPr lang="en-US" sz="5400" dirty="0">
                <a:solidFill>
                  <a:srgbClr val="FFFFFF"/>
                </a:solidFill>
                <a:latin typeface="Anton"/>
              </a:rPr>
              <a:t>COMMUNAUTÉ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0826" y="2109446"/>
            <a:ext cx="6128086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Open Sans Bold"/>
              </a:rPr>
              <a:t>"L'union fait la force"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5216" y="3767015"/>
            <a:ext cx="7247313" cy="789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FFFFFF"/>
                </a:solidFill>
                <a:latin typeface="Open Sans Italics"/>
              </a:rPr>
              <a:t>La puissance de la communauté et la force de son entreprise est basée sur des règles de base simples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12753" y="4850883"/>
            <a:ext cx="2913083" cy="795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400" dirty="0">
                <a:solidFill>
                  <a:srgbClr val="FF6CEC"/>
                </a:solidFill>
                <a:latin typeface="Open Sans Bold"/>
              </a:rPr>
              <a:t>RESPECT</a:t>
            </a:r>
            <a:endParaRPr lang="en-US" sz="4400" dirty="0">
              <a:solidFill>
                <a:srgbClr val="FF6CEC"/>
              </a:solidFill>
              <a:latin typeface="Open Sans Bold"/>
              <a:ea typeface="Open Sans Bold"/>
              <a:cs typeface="Open Sans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388854" y="6916459"/>
            <a:ext cx="6797777" cy="899082"/>
            <a:chOff x="0" y="0"/>
            <a:chExt cx="1790361" cy="2367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90361" cy="236795"/>
            </a:xfrm>
            <a:custGeom>
              <a:avLst/>
              <a:gdLst/>
              <a:ahLst/>
              <a:cxnLst/>
              <a:rect l="l" t="t" r="r" b="b"/>
              <a:pathLst>
                <a:path w="1790361" h="236795">
                  <a:moveTo>
                    <a:pt x="1587161" y="0"/>
                  </a:moveTo>
                  <a:lnTo>
                    <a:pt x="0" y="0"/>
                  </a:lnTo>
                  <a:lnTo>
                    <a:pt x="203200" y="236795"/>
                  </a:lnTo>
                  <a:lnTo>
                    <a:pt x="1790361" y="236795"/>
                  </a:lnTo>
                  <a:lnTo>
                    <a:pt x="1587161" y="0"/>
                  </a:lnTo>
                  <a:close/>
                </a:path>
              </a:pathLst>
            </a:custGeom>
            <a:solidFill>
              <a:srgbClr val="657D7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66675"/>
              <a:ext cx="6096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229759" y="6874827"/>
            <a:ext cx="5115967" cy="84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dirty="0">
                <a:solidFill>
                  <a:srgbClr val="FF76BC"/>
                </a:solidFill>
                <a:latin typeface="Open Sans Bold"/>
              </a:rPr>
              <a:t>BIENVEILLANCE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330852" y="5884027"/>
            <a:ext cx="6855779" cy="899082"/>
            <a:chOff x="0" y="0"/>
            <a:chExt cx="1805637" cy="2367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05637" cy="236795"/>
            </a:xfrm>
            <a:custGeom>
              <a:avLst/>
              <a:gdLst/>
              <a:ahLst/>
              <a:cxnLst/>
              <a:rect l="l" t="t" r="r" b="b"/>
              <a:pathLst>
                <a:path w="1805637" h="236795">
                  <a:moveTo>
                    <a:pt x="1602437" y="0"/>
                  </a:moveTo>
                  <a:lnTo>
                    <a:pt x="0" y="0"/>
                  </a:lnTo>
                  <a:lnTo>
                    <a:pt x="203200" y="236795"/>
                  </a:lnTo>
                  <a:lnTo>
                    <a:pt x="1805637" y="236795"/>
                  </a:lnTo>
                  <a:lnTo>
                    <a:pt x="1602437" y="0"/>
                  </a:lnTo>
                  <a:close/>
                </a:path>
              </a:pathLst>
            </a:custGeom>
            <a:solidFill>
              <a:srgbClr val="657D7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66675"/>
              <a:ext cx="6096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158745" y="5842396"/>
            <a:ext cx="3363272" cy="847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dirty="0">
                <a:solidFill>
                  <a:srgbClr val="FF76BC"/>
                </a:solidFill>
                <a:latin typeface="Open Sans Bold"/>
              </a:rPr>
              <a:t>ENTRAIDE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6358" y="624476"/>
            <a:ext cx="2149305" cy="21493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244"/>
          <a:stretch>
            <a:fillRect/>
          </a:stretch>
        </p:blipFill>
        <p:spPr>
          <a:xfrm>
            <a:off x="506199" y="2773780"/>
            <a:ext cx="4009622" cy="1051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8476" y="1212161"/>
            <a:ext cx="1208942" cy="8039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5794581" y="1212161"/>
            <a:ext cx="1208942" cy="803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8659" y="4266788"/>
            <a:ext cx="626333" cy="5636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8659" y="5143500"/>
            <a:ext cx="626333" cy="563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8659" y="6069149"/>
            <a:ext cx="626333" cy="5636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8659" y="6945861"/>
            <a:ext cx="626333" cy="5636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53625" y="4266788"/>
            <a:ext cx="626333" cy="5636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53625" y="5143500"/>
            <a:ext cx="626333" cy="5636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53625" y="6069149"/>
            <a:ext cx="626333" cy="5636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53625" y="6945861"/>
            <a:ext cx="626333" cy="5636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8659" y="7823886"/>
            <a:ext cx="626333" cy="5636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53625" y="7823886"/>
            <a:ext cx="626333" cy="5636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8659" y="8694601"/>
            <a:ext cx="626333" cy="563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53625" y="8694601"/>
            <a:ext cx="626333" cy="563699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-433454" y="3923895"/>
            <a:ext cx="3715581" cy="4290509"/>
            <a:chOff x="0" y="0"/>
            <a:chExt cx="54991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7"/>
              <a:stretch>
                <a:fillRect l="-36659" r="-36659"/>
              </a:stretch>
            </a:blip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66775" y="1028700"/>
            <a:ext cx="1025074" cy="1025074"/>
          </a:xfrm>
          <a:prstGeom prst="rect">
            <a:avLst/>
          </a:prstGeom>
        </p:spPr>
      </p:pic>
      <p:pic>
        <p:nvPicPr>
          <p:cNvPr id="22" name="Picture 22">
            <a:hlinkClick r:id="rId10" tooltip="http://t.me/slaaginvest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23999" y="5764126"/>
            <a:ext cx="1181735" cy="118173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993108" y="904875"/>
            <a:ext cx="9266199" cy="111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00" dirty="0">
                <a:solidFill>
                  <a:srgbClr val="FFFFFF"/>
                </a:solidFill>
                <a:latin typeface="Anton"/>
              </a:rPr>
              <a:t>TELEGRAM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37155" y="2189438"/>
            <a:ext cx="6128086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Open Sans Bold"/>
              </a:rPr>
              <a:t>"Le coeur du partage"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470919" y="3082249"/>
            <a:ext cx="7698224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Composé d'un canal principal, le goupe TELEGRAM  de Slaag investing se décline en divers canaux traitant de sujets plus précis: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046992" y="4200113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Partage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46992" y="5076825"/>
            <a:ext cx="24636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Actualités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046992" y="6002474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Minage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6992" y="6879186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Crypto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41958" y="4200113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Mindset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141958" y="5076825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Training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41958" y="6002474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Analyse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41958" y="6879186"/>
            <a:ext cx="241530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Formation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46992" y="7757211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Business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41958" y="7757211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Action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46992" y="8627926"/>
            <a:ext cx="22177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Lexique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141958" y="8627926"/>
            <a:ext cx="30017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Partenariats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006353" y="3944937"/>
            <a:ext cx="2417028" cy="145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Open Sans Extra Bold"/>
              </a:rPr>
              <a:t>REJOINS NOUS</a:t>
            </a: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9503" y="6180891"/>
            <a:ext cx="604471" cy="401973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13">
            <a:alphaModFix amt="44999"/>
          </a:blip>
          <a:srcRect/>
          <a:stretch>
            <a:fillRect/>
          </a:stretch>
        </p:blipFill>
        <p:spPr>
          <a:xfrm rot="3218198">
            <a:off x="16868313" y="3113824"/>
            <a:ext cx="4292749" cy="4836901"/>
          </a:xfrm>
          <a:prstGeom prst="rect">
            <a:avLst/>
          </a:prstGeom>
        </p:spPr>
      </p:pic>
      <p:pic>
        <p:nvPicPr>
          <p:cNvPr id="48" name="Picture 46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CFB85CD9-2594-989B-9EAE-EF587E5F1B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6060384" y="6150811"/>
            <a:ext cx="604471" cy="4019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2234944" y="-1919995"/>
            <a:ext cx="4292749" cy="48369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44999"/>
          </a:blip>
          <a:srcRect/>
          <a:stretch>
            <a:fillRect/>
          </a:stretch>
        </p:blipFill>
        <p:spPr>
          <a:xfrm>
            <a:off x="11760307" y="-1919995"/>
            <a:ext cx="4292749" cy="483690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595038" y="3202655"/>
            <a:ext cx="6451295" cy="2401523"/>
            <a:chOff x="0" y="0"/>
            <a:chExt cx="1699106" cy="632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41667" y="3202655"/>
            <a:ext cx="6451295" cy="2401523"/>
            <a:chOff x="0" y="0"/>
            <a:chExt cx="1699106" cy="632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95038" y="5814735"/>
            <a:ext cx="6451295" cy="2401523"/>
            <a:chOff x="0" y="0"/>
            <a:chExt cx="1699106" cy="632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41667" y="5814735"/>
            <a:ext cx="6451295" cy="2401523"/>
            <a:chOff x="0" y="0"/>
            <a:chExt cx="1699106" cy="632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48152" y="1854696"/>
            <a:ext cx="1079169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FFFF"/>
                </a:solidFill>
                <a:latin typeface="Anton"/>
              </a:rPr>
              <a:t>LES DIFFÉRENTS CANAUX SLAAG PAGE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84016" y="3891747"/>
            <a:ext cx="4876576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C'est le canal principal de la Slaag Team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Ici vous êtes libre de poser vos questions et partager vos connaissance.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Les règles: Respect, Partage et Bienveillance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82398" y="3488839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"PARTAGE"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84016" y="6463708"/>
            <a:ext cx="4876576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Pour saisir une opportunité, il faut d'abord être informé.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L'équipe Slaag Team trie et selectionne pour vous.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Plus besoin d'aller chercher l'info, " elle est ICI! "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84016" y="6061753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"ACTUALITÉS"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27408" y="3891747"/>
            <a:ext cx="4876576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L'investissement et la finance commence par une psychologie précise de dévellopement personnel.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Ce canal a pour vocation de vous apporter le mental nécessaire pour affronter les marchés financiers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29026" y="3488839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"MINDSET"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29026" y="6463708"/>
            <a:ext cx="4876576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Differents modules simple et efficaces sont mis à votre disposition afin d'apprendre et comprendre à utiliser les outils dont vous aure besoin pour commencer le trading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29026" y="6061753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"TRAINING"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759" y="4124315"/>
            <a:ext cx="558205" cy="55820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74037" y="4124315"/>
            <a:ext cx="558205" cy="55820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759" y="6764970"/>
            <a:ext cx="558205" cy="55820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74037" y="6764970"/>
            <a:ext cx="558205" cy="5582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2234944" y="-1919995"/>
            <a:ext cx="4292749" cy="48369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44999"/>
          </a:blip>
          <a:srcRect/>
          <a:stretch>
            <a:fillRect/>
          </a:stretch>
        </p:blipFill>
        <p:spPr>
          <a:xfrm>
            <a:off x="11760307" y="-1919995"/>
            <a:ext cx="4292749" cy="483690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595038" y="3202655"/>
            <a:ext cx="6451295" cy="2401523"/>
            <a:chOff x="0" y="0"/>
            <a:chExt cx="1699106" cy="632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41667" y="3202655"/>
            <a:ext cx="6451295" cy="2401523"/>
            <a:chOff x="0" y="0"/>
            <a:chExt cx="1699106" cy="632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95038" y="5814735"/>
            <a:ext cx="6451295" cy="2401523"/>
            <a:chOff x="0" y="0"/>
            <a:chExt cx="1699106" cy="632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41667" y="5814735"/>
            <a:ext cx="6451295" cy="2401523"/>
            <a:chOff x="0" y="0"/>
            <a:chExt cx="1699106" cy="632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48152" y="1854696"/>
            <a:ext cx="1079169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FFFF"/>
                </a:solidFill>
                <a:latin typeface="Anton"/>
              </a:rPr>
              <a:t>LES DIFFÉRENTS CANAUX SLAAG PAGE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84016" y="3891747"/>
            <a:ext cx="4876576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Dans ce canal, retouvez les analyses  chartistes partagées par l'équipe Slaag team ainsi que celles des membres.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Comparez et Partagez votre analyse à celle des autres afin de progresser ENSEMBLE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82398" y="3488839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"ANALYSES"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84016" y="6463708"/>
            <a:ext cx="4876576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Soyez informé des dernières opportunités d'Action sur lesquelles investir.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Nous vous suggerons les points d'entrée et de sortie et expliquons les raisons de ces choix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84016" y="6061753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"ACTION"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27408" y="3891747"/>
            <a:ext cx="4876576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le meilleur endroit pour se former gratuitement.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Une sélection de vidéos et de documents choisis par notre équipe pour vous permettre d'apprendre à votre rytme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29026" y="3488839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"FORMATION"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29026" y="6463708"/>
            <a:ext cx="4876576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le canal entieremment dédié aux opportunités cryptommonnaies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29026" y="6061753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"CRYPTO"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759" y="4124315"/>
            <a:ext cx="558205" cy="55820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74037" y="4124315"/>
            <a:ext cx="558205" cy="55820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759" y="6764970"/>
            <a:ext cx="558205" cy="55820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74037" y="6764970"/>
            <a:ext cx="558205" cy="5582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2234944" y="-1919995"/>
            <a:ext cx="4292749" cy="48369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44999"/>
          </a:blip>
          <a:srcRect/>
          <a:stretch>
            <a:fillRect/>
          </a:stretch>
        </p:blipFill>
        <p:spPr>
          <a:xfrm>
            <a:off x="11760307" y="-1919995"/>
            <a:ext cx="4292749" cy="483690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595038" y="3202655"/>
            <a:ext cx="6451295" cy="2401523"/>
            <a:chOff x="0" y="0"/>
            <a:chExt cx="1699106" cy="632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41667" y="3202655"/>
            <a:ext cx="6451295" cy="2401523"/>
            <a:chOff x="0" y="0"/>
            <a:chExt cx="1699106" cy="632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95038" y="5814735"/>
            <a:ext cx="6451295" cy="2401523"/>
            <a:chOff x="0" y="0"/>
            <a:chExt cx="1699106" cy="632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41667" y="5814735"/>
            <a:ext cx="6451295" cy="2401523"/>
            <a:chOff x="0" y="0"/>
            <a:chExt cx="1699106" cy="632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9106" cy="632500"/>
            </a:xfrm>
            <a:custGeom>
              <a:avLst/>
              <a:gdLst/>
              <a:ahLst/>
              <a:cxnLst/>
              <a:rect l="l" t="t" r="r" b="b"/>
              <a:pathLst>
                <a:path w="1699106" h="632500">
                  <a:moveTo>
                    <a:pt x="0" y="0"/>
                  </a:moveTo>
                  <a:lnTo>
                    <a:pt x="1699106" y="0"/>
                  </a:lnTo>
                  <a:lnTo>
                    <a:pt x="1699106" y="632500"/>
                  </a:lnTo>
                  <a:lnTo>
                    <a:pt x="0" y="63250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48152" y="1854696"/>
            <a:ext cx="1079169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FFFF"/>
                </a:solidFill>
                <a:latin typeface="Anton"/>
              </a:rPr>
              <a:t>LES DIFFÉRENTS CANAUX SLAAG PAGE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84016" y="3891747"/>
            <a:ext cx="4876576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Vous ne connaissez pas la définition d'un terme financier?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Ce canal est à votre disposition afin de rechercher en quelques clics la definition du mot que vous recherchez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82398" y="3488839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"LEXIQUE"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84016" y="6463708"/>
            <a:ext cx="4876576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Un canal réservé à l'apprentissage du minage. l'endroit pour comprendre et apprendre et apprendre le minage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84016" y="6061753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"MINAGE"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27408" y="3891747"/>
            <a:ext cx="4876576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Le partage est notre force. Ici retrouvez les produits et services des autres membres de la ommunauté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29026" y="3488839"/>
            <a:ext cx="329716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Canal "BUSINESS"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73535" y="6463708"/>
            <a:ext cx="5386812" cy="147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En rejoignant la Slaag Team vous pourrez découvrir nos différents partenaires qui travaillent en étroite collaboration avec nous.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 Dans un souci constant d'amélioration et de perfectionnement, d'autres canaux seront à venir. Nous vous informerons de leurs sorties dans le canal partage.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92374" y="5994704"/>
            <a:ext cx="387765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6CEC"/>
                </a:solidFill>
                <a:latin typeface="Open Sans Bold"/>
              </a:rPr>
              <a:t>Partenariat et canaux à venir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759" y="4124315"/>
            <a:ext cx="558205" cy="55820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74037" y="4124315"/>
            <a:ext cx="558205" cy="55820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759" y="6764970"/>
            <a:ext cx="558205" cy="55820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74037" y="6764970"/>
            <a:ext cx="558205" cy="5582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69054" y="1669076"/>
            <a:ext cx="4149893" cy="414989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901544" y="2501571"/>
            <a:ext cx="2484912" cy="248490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44999"/>
          </a:blip>
          <a:srcRect/>
          <a:stretch>
            <a:fillRect/>
          </a:stretch>
        </p:blipFill>
        <p:spPr>
          <a:xfrm>
            <a:off x="2615944" y="847649"/>
            <a:ext cx="4292749" cy="48369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44999"/>
          </a:blip>
          <a:srcRect/>
          <a:stretch>
            <a:fillRect/>
          </a:stretch>
        </p:blipFill>
        <p:spPr>
          <a:xfrm>
            <a:off x="11379307" y="847649"/>
            <a:ext cx="4292749" cy="483690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48152" y="6021632"/>
            <a:ext cx="1079169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50" dirty="0">
                <a:solidFill>
                  <a:srgbClr val="FFFFFF"/>
                </a:solidFill>
                <a:latin typeface="Anton"/>
              </a:rPr>
              <a:t>CRYPTO 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68414" y="7076471"/>
            <a:ext cx="11951172" cy="94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50" b="1" dirty="0">
                <a:solidFill>
                  <a:srgbClr val="FFFFFF"/>
                </a:solidFill>
                <a:latin typeface="Open Sans"/>
              </a:rPr>
              <a:t>FONDATEUR DE LA SLAAG TEAM</a:t>
            </a:r>
          </a:p>
          <a:p>
            <a:pPr algn="ctr">
              <a:lnSpc>
                <a:spcPts val="2519"/>
              </a:lnSpc>
            </a:pPr>
            <a:r>
              <a:rPr lang="en-US" sz="1750" dirty="0" err="1">
                <a:solidFill>
                  <a:srgbClr val="FFFFFF"/>
                </a:solidFill>
                <a:latin typeface="Open Sans"/>
              </a:rPr>
              <a:t>l'investissement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et le trading,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c'est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son métier, le partage,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c'est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sa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vie!!!</a:t>
            </a:r>
            <a:endParaRPr lang="en-US" sz="175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50" dirty="0">
                <a:solidFill>
                  <a:srgbClr val="FFFFFF"/>
                </a:solidFill>
                <a:latin typeface="Open Sans"/>
              </a:rPr>
              <a:t>Sa devise: "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s'entourer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personnes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positive pour passer des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journées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pleines</a:t>
            </a:r>
            <a:r>
              <a:rPr lang="en-US" sz="1750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1750" dirty="0" err="1">
                <a:solidFill>
                  <a:srgbClr val="FFFFFF"/>
                </a:solidFill>
                <a:latin typeface="Open Sans"/>
              </a:rPr>
              <a:t>positivité</a:t>
            </a:r>
            <a:endParaRPr lang="en-US" sz="1750" dirty="0" err="1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470548" y="8158614"/>
            <a:ext cx="1346905" cy="47625"/>
            <a:chOff x="0" y="0"/>
            <a:chExt cx="354740" cy="125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4740" cy="12543"/>
            </a:xfrm>
            <a:custGeom>
              <a:avLst/>
              <a:gdLst/>
              <a:ahLst/>
              <a:cxnLst/>
              <a:rect l="l" t="t" r="r" b="b"/>
              <a:pathLst>
                <a:path w="354740" h="12543">
                  <a:moveTo>
                    <a:pt x="0" y="0"/>
                  </a:moveTo>
                  <a:lnTo>
                    <a:pt x="354740" y="0"/>
                  </a:lnTo>
                  <a:lnTo>
                    <a:pt x="354740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FF6CE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3064245" y="-1738224"/>
            <a:ext cx="3940459" cy="44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4999"/>
          </a:blip>
          <a:srcRect/>
          <a:stretch>
            <a:fillRect/>
          </a:stretch>
        </p:blipFill>
        <p:spPr>
          <a:xfrm>
            <a:off x="11283296" y="-1738224"/>
            <a:ext cx="3940459" cy="44399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22135" y="2881610"/>
            <a:ext cx="512395" cy="512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53470" y="2881610"/>
            <a:ext cx="512395" cy="51239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40040" y="1933853"/>
            <a:ext cx="2407919" cy="24079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785416" y="5019516"/>
            <a:ext cx="2407919" cy="24079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630471" y="4341762"/>
            <a:ext cx="2407919" cy="240790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035434" y="5019516"/>
            <a:ext cx="2407919" cy="240790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141485" y="5019516"/>
            <a:ext cx="2407919" cy="2407909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192614" y="4341762"/>
            <a:ext cx="2407919" cy="2407909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896138" y="5602874"/>
            <a:ext cx="2407919" cy="2407909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6336318" y="873232"/>
            <a:ext cx="5615365" cy="85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8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Anton"/>
              </a:rPr>
              <a:t>LA TEAM ÉLITE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68615" y="4504759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@Crypto_T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68615" y="4893918"/>
            <a:ext cx="2379345" cy="24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6"/>
              </a:lnSpc>
              <a:spcBef>
                <a:spcPct val="0"/>
              </a:spcBef>
            </a:pPr>
            <a:r>
              <a:rPr lang="en-US" sz="1468">
                <a:solidFill>
                  <a:srgbClr val="FFFFFF"/>
                </a:solidFill>
                <a:latin typeface="Open Sans"/>
              </a:rPr>
              <a:t>CEO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30471" y="6895181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@BiJi Bilal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85416" y="7518098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@Djamel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39000" y="8176952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@Marouane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35617" y="7612561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@Mathieu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78185" y="7572935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@Emric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76093" y="6895181"/>
            <a:ext cx="2379345" cy="2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003EE"/>
                </a:solidFill>
                <a:latin typeface="Open Sans Bold"/>
              </a:rPr>
              <a:t>@Vizaw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Slaag investing</dc:title>
  <cp:revision>72</cp:revision>
  <dcterms:created xsi:type="dcterms:W3CDTF">2006-08-16T00:00:00Z</dcterms:created>
  <dcterms:modified xsi:type="dcterms:W3CDTF">2023-02-11T20:28:51Z</dcterms:modified>
  <dc:identifier>DAFX9OYbYb4</dc:identifier>
</cp:coreProperties>
</file>