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1" r:id="rId13"/>
    <p:sldId id="302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8" r:id="rId25"/>
    <p:sldId id="304" r:id="rId26"/>
    <p:sldId id="310" r:id="rId27"/>
    <p:sldId id="309" r:id="rId28"/>
    <p:sldId id="303" r:id="rId29"/>
    <p:sldId id="313" r:id="rId30"/>
    <p:sldId id="312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420888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Netherlands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30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4A1B4D-650C-11DF-E13D-28A6148C2E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787F50B-6864-D09F-60FA-04B2E6F8551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F7694B3-4EF7-A729-65DA-EE78653EAA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88564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72011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Bleckwand walze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Bleckwand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>
            <a:extLst>
              <a:ext uri="{FF2B5EF4-FFF2-40B4-BE49-F238E27FC236}">
                <a16:creationId xmlns:a16="http://schemas.microsoft.com/office/drawing/2014/main" id="{44B02CF0-F012-3641-990C-3DFB2E6068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95319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Netherlands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Nederland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pays</a:t>
            </a:r>
            <a:r>
              <a:rPr lang="cs-CZ" altLang="cs-CZ" sz="2000" b="1" dirty="0">
                <a:solidFill>
                  <a:srgbClr val="FF0000"/>
                </a:solidFill>
              </a:rPr>
              <a:t>-bas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Niederlande</a:t>
            </a:r>
            <a:r>
              <a:rPr lang="cs-CZ" altLang="cs-CZ" sz="2000" b="1" dirty="0">
                <a:solidFill>
                  <a:srgbClr val="FF0000"/>
                </a:solidFill>
              </a:rPr>
              <a:t>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Bajos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Baixos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4D9D107-F6DA-9E20-E418-FECE13DCE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466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D8F0713-2A01-BE03-107A-569B664B8499}"/>
              </a:ext>
            </a:extLst>
          </p:cNvPr>
          <p:cNvSpPr/>
          <p:nvPr/>
        </p:nvSpPr>
        <p:spPr>
          <a:xfrm>
            <a:off x="4799856" y="836712"/>
            <a:ext cx="669674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Nizozemsko 30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139B228-A500-272A-E174-67E57102A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49F7C42-0384-1255-8C12-987BEB74A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9F84F2-7C80-C592-2686-D366244A5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142E38-F7E8-23A4-7671-A3F360498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253DA2-4658-9B1D-96E6-23821EBAB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88839DA-D2DA-6937-490C-62704E007D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61FB5D-A919-366F-6CE7-84234CDD1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CB0493-1A9F-EF06-5F62-FC2C5117A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9E0040-4A3C-A520-178C-C7DA75D2E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3524FC-3165-3F13-DDB3-B30A58548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B246DB-A70D-0319-E939-0EE399A47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1D5C57-998C-F67A-2FB9-4A0BF5E40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9390E4-0363-AEAF-2586-5D86AFC86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68CFE7-FA80-C773-CE5A-6F64D2AA3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FC525B-94DB-9C17-A7AF-0CFE1B1C3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9A56DE-F821-36AA-041B-54522F364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772BE3-52C7-916F-31A2-2ED39D005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8368F7-9458-3974-C6E3-CE628EC64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C71F56-7009-0E51-8320-E45D84D96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B62A6E-78D8-F788-DD51-760EB863D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5DAC34-6301-0D9A-33F8-358CD4B33C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91" y="512122"/>
            <a:ext cx="10792109" cy="586920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70239C-60C2-A815-C429-45F879896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43C979-DF90-7A63-889C-FD92BE07F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667F8F-A3EF-D82A-A90C-A3ACFDC60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E1B6C6D-B772-CCDA-F44B-1A9F4E99E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FC16ED7-0C86-120E-44F1-F6FD50A2F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91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C827C3-58C8-97AA-02CA-D95432B90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6983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08DCF94-707A-E178-C7DB-001107A919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78976"/>
            <a:ext cx="10801199" cy="50208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53015C1-63E4-FD91-C272-301E4809EF42}"/>
              </a:ext>
            </a:extLst>
          </p:cNvPr>
          <p:cNvSpPr/>
          <p:nvPr/>
        </p:nvSpPr>
        <p:spPr>
          <a:xfrm>
            <a:off x="4511824" y="4976575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9A1A38D0-2369-DB17-8C10-326CC51C24F2}"/>
              </a:ext>
            </a:extLst>
          </p:cNvPr>
          <p:cNvSpPr/>
          <p:nvPr/>
        </p:nvSpPr>
        <p:spPr>
          <a:xfrm>
            <a:off x="695397" y="504125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D5F3CC6-0732-0474-35EA-B8C4B032F302}"/>
              </a:ext>
            </a:extLst>
          </p:cNvPr>
          <p:cNvSpPr/>
          <p:nvPr/>
        </p:nvSpPr>
        <p:spPr>
          <a:xfrm>
            <a:off x="9599387" y="497456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5039CD70-8F18-70E2-0507-89CB0B65960A}"/>
              </a:ext>
            </a:extLst>
          </p:cNvPr>
          <p:cNvSpPr/>
          <p:nvPr/>
        </p:nvSpPr>
        <p:spPr>
          <a:xfrm>
            <a:off x="684812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5C95EA3-CD2B-9275-DCD1-B1A3F092EDB3}"/>
              </a:ext>
            </a:extLst>
          </p:cNvPr>
          <p:cNvSpPr/>
          <p:nvPr/>
        </p:nvSpPr>
        <p:spPr>
          <a:xfrm>
            <a:off x="7608906" y="478976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924289D-DAFF-28D2-1A17-31C3A4771801}"/>
              </a:ext>
            </a:extLst>
          </p:cNvPr>
          <p:cNvSpPr/>
          <p:nvPr/>
        </p:nvSpPr>
        <p:spPr>
          <a:xfrm>
            <a:off x="4727848" y="509242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</TotalTime>
  <Words>74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2023-02-10T16:47:20Z</dcterms:modified>
</cp:coreProperties>
</file>