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3" r:id="rId3"/>
    <p:sldId id="280" r:id="rId4"/>
    <p:sldId id="264" r:id="rId5"/>
    <p:sldId id="314" r:id="rId6"/>
    <p:sldId id="311" r:id="rId7"/>
    <p:sldId id="312" r:id="rId8"/>
    <p:sldId id="281" r:id="rId9"/>
    <p:sldId id="278" r:id="rId10"/>
    <p:sldId id="285" r:id="rId11"/>
    <p:sldId id="288" r:id="rId12"/>
    <p:sldId id="302" r:id="rId13"/>
    <p:sldId id="287" r:id="rId14"/>
    <p:sldId id="289" r:id="rId15"/>
    <p:sldId id="299" r:id="rId16"/>
    <p:sldId id="298" r:id="rId17"/>
    <p:sldId id="301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9" r:id="rId28"/>
    <p:sldId id="308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78B9ADB-DA47-EC3A-0394-9518F4F1ED76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51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Czech Republic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7E94CC-EB4A-4E12-A821-5A4CF5D48C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2ACA871-27C5-4E23-82C7-0260CA79416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D4E489E-4D47-4F20-ADD5-74461FA83F3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28524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5748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7 Monaco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4" name="7 Mon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5D62FE9-2C60-E1B3-8964-42E8E2525022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1E296F5-269F-22D7-74B5-700CA48F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675445-0A28-FAF0-945D-00FCA923A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7856"/>
            <a:ext cx="10801200" cy="577291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E17C1E3-F2C3-8F80-5FF3-40FF5FDA2DEC}"/>
              </a:ext>
            </a:extLst>
          </p:cNvPr>
          <p:cNvSpPr/>
          <p:nvPr/>
        </p:nvSpPr>
        <p:spPr>
          <a:xfrm>
            <a:off x="2988417" y="692696"/>
            <a:ext cx="60486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51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95D2C-A2B9-3604-1A53-61A98A7E1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6916D5E-C63D-27F9-8EE2-DC189F705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051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1CC9AA-C295-67A5-0E14-D1B9A9B52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9070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213C06-9BFA-2C7E-B115-F551E4089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44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CC74AF-3584-F81E-4C45-D2F5B5E87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9B22F3-AD1E-AE5D-59A9-581D12C96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C707D-BB6E-728C-240E-6AEA19754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29F561-CEF5-41AC-0FC5-AA9BFEC98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7F6A7F-BECF-8A75-8C10-36FAEC6D8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3BDF97-D40F-2557-772E-3F5BFD2DC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17CD39-5B47-2C4D-ACCD-EE842354C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877484-B784-DBD7-1350-E83BF1E22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D5D4E6-F50D-A407-3C8C-1566C8EB7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3F4A65-D654-7311-2864-329666D26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63AC6E-2E32-C616-0B05-9695732E3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A359EA-8E2D-4AB5-3510-BC3E2F3D8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8ABFDE-4515-B812-D03F-88186855D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C7FA13-CBE6-1E7F-A03B-59FAA76A0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78B84F-6A91-C2F5-DCC5-8607099D4E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99DEBC-C666-5B07-9344-37003EF13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ED7025-6CDD-FA5C-AB66-2D6FD68B7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111B81-4A37-6FCF-0F00-128DC416A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05B7FB-70BF-458D-D18E-5115BDEB2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9B9803A-B53D-69F9-2F12-CD120410A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C9DFE0-67E4-B856-A6D9-DB1285741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19EBBD-04BA-CCBE-2DB9-479FCBDE7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FA61A04-433C-429E-A120-14C639B213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09835"/>
            <a:ext cx="10801199" cy="515865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325767D-00D1-DAF7-9D10-2D1579450476}"/>
              </a:ext>
            </a:extLst>
          </p:cNvPr>
          <p:cNvSpPr/>
          <p:nvPr/>
        </p:nvSpPr>
        <p:spPr>
          <a:xfrm>
            <a:off x="4418072" y="5059694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0AF070E8-BAB8-D35A-A6F7-5ECFDDFB95F6}"/>
              </a:ext>
            </a:extLst>
          </p:cNvPr>
          <p:cNvSpPr/>
          <p:nvPr/>
        </p:nvSpPr>
        <p:spPr>
          <a:xfrm>
            <a:off x="695396" y="507205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BA3C97C4-02AC-1A0C-EF96-3104E567AFAF}"/>
              </a:ext>
            </a:extLst>
          </p:cNvPr>
          <p:cNvSpPr/>
          <p:nvPr/>
        </p:nvSpPr>
        <p:spPr>
          <a:xfrm>
            <a:off x="9599387" y="505866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7015BB0-F19F-4253-1BE4-4E1A0DF58380}"/>
              </a:ext>
            </a:extLst>
          </p:cNvPr>
          <p:cNvSpPr/>
          <p:nvPr/>
        </p:nvSpPr>
        <p:spPr>
          <a:xfrm>
            <a:off x="7769941" y="64317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61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2023-02-10T13:40:56Z</dcterms:modified>
</cp:coreProperties>
</file>