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8" r:id="rId6"/>
    <p:sldId id="273" r:id="rId7"/>
    <p:sldId id="281" r:id="rId8"/>
    <p:sldId id="285" r:id="rId9"/>
    <p:sldId id="288" r:id="rId10"/>
    <p:sldId id="309" r:id="rId11"/>
    <p:sldId id="287" r:id="rId12"/>
    <p:sldId id="300" r:id="rId13"/>
    <p:sldId id="299" r:id="rId14"/>
    <p:sldId id="297" r:id="rId15"/>
    <p:sldId id="298" r:id="rId16"/>
    <p:sldId id="296" r:id="rId17"/>
    <p:sldId id="308" r:id="rId18"/>
    <p:sldId id="305" r:id="rId19"/>
    <p:sldId id="306" r:id="rId20"/>
    <p:sldId id="304" r:id="rId21"/>
    <p:sldId id="303" r:id="rId22"/>
    <p:sldId id="302" r:id="rId23"/>
    <p:sldId id="295" r:id="rId24"/>
    <p:sldId id="313" r:id="rId25"/>
    <p:sldId id="314" r:id="rId26"/>
    <p:sldId id="310" r:id="rId27"/>
    <p:sldId id="315" r:id="rId28"/>
    <p:sldId id="312" r:id="rId29"/>
    <p:sldId id="316" r:id="rId30"/>
    <p:sldId id="307" r:id="rId31"/>
    <p:sldId id="317" r:id="rId32"/>
    <p:sldId id="289" r:id="rId33"/>
    <p:sldId id="291" r:id="rId34"/>
    <p:sldId id="286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CADF3EA-14DF-29DC-78AF-66E923960751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Angola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1A26F9E4-644B-4269-9E41-D43AD43CB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AFC5DD4-1E3C-47ED-B175-3CFE87C213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D08B24F-017B-49AA-8348-338B24E2EA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42.Mandju 4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42.Mandju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5BB5BFD-BB25-42FB-BDFE-6934040A7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319F72A7-432E-4A96-8A92-230E5A2A5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836712"/>
            <a:ext cx="1368425" cy="150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E331F94B-2418-455E-9AD4-C4063A90A8C8}"/>
              </a:ext>
            </a:extLst>
          </p:cNvPr>
          <p:cNvSpPr/>
          <p:nvPr/>
        </p:nvSpPr>
        <p:spPr>
          <a:xfrm>
            <a:off x="6528048" y="357301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Angola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288A76-79FA-4BC3-B203-AFEF06099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899B0EF-DBED-4F1C-A66D-4039E9910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3933056"/>
            <a:ext cx="1800225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F016CF3-CDD9-4AB2-AC5A-F05D33A17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42E0F2-9FF5-4ED0-9D3D-F821CDD29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C928D7-C74C-4E43-BB68-4B331F940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5FA584-67FB-4A71-968A-344FD7F69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DDD89C-1EE4-4412-BE42-44F21DA94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B319510B-85B0-4825-9C5B-5CA2D4419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92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6400AA-2EE1-483E-A076-09A60D1F4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2C0D86-D8E4-418B-BAD6-06CA0D915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43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9EDE95-361E-4336-BFD1-AEF84B179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850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EA8F0D-279F-4D01-BE84-F368CC3FE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74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9851E8-6EA1-4946-9252-F4730519D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41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1AA4FA-BCD4-4F27-88E7-2EF6760DA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193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E5434D-52DB-4E10-BF3F-41B2A9267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0387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01C452-86FF-4675-8E90-2306BCD37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35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331FD4-968D-4CDD-BA0F-0D04AB44D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45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BBE897-AF8F-4C1B-AE60-1B81B58FE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33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50760E-2B09-4177-AD38-77C5B46FF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753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4C89F6-B744-488F-BD14-A98A0DF7F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7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65A680-EA63-483D-BC71-23637A85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48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D71020-7897-4076-A7C2-D8E6DB3DB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880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EF7AC0-18C0-4638-9547-C8E3F1042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30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2636AB-3395-4142-8FD4-DDEA0C7EE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835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72AA6B8-18AB-4D44-BE9B-28E8B3A48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6494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9BA771-CDE3-4D36-BEDD-40277C917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49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F1D226-940D-430B-9A7D-5E1B28DE5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73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565A0-7FA2-4A00-BF75-C5BD65098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6368"/>
            <a:ext cx="10801200" cy="58052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665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CB52F0-1A6A-4AD2-9057-DB880DCF6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138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3D1260-73AD-45E6-A365-BD4B902CE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A9B11F-4DE2-4F0B-AF91-595FDEAC7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03E2AB5-1BBD-EAD2-656B-8B4AAD3E6A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894551"/>
            <a:ext cx="10801200" cy="463959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6FC4699-1B3F-E449-F386-E03DDEDD4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76278"/>
            <a:ext cx="10801200" cy="433057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5F408DDB-AC7C-5CC5-E554-DE0876B90598}"/>
              </a:ext>
            </a:extLst>
          </p:cNvPr>
          <p:cNvSpPr/>
          <p:nvPr/>
        </p:nvSpPr>
        <p:spPr>
          <a:xfrm>
            <a:off x="695400" y="564990"/>
            <a:ext cx="10801200" cy="49691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E62234F-A7E7-9BAA-35A8-98DE547BF082}"/>
              </a:ext>
            </a:extLst>
          </p:cNvPr>
          <p:cNvSpPr/>
          <p:nvPr/>
        </p:nvSpPr>
        <p:spPr>
          <a:xfrm>
            <a:off x="4599302" y="503398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070D00B-1337-3496-7F38-E6BBD95B1A1F}"/>
              </a:ext>
            </a:extLst>
          </p:cNvPr>
          <p:cNvSpPr/>
          <p:nvPr/>
        </p:nvSpPr>
        <p:spPr>
          <a:xfrm>
            <a:off x="669291" y="500906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56FF0AD-25F6-D065-7376-FBB3D9B0EAA0}"/>
              </a:ext>
            </a:extLst>
          </p:cNvPr>
          <p:cNvSpPr/>
          <p:nvPr/>
        </p:nvSpPr>
        <p:spPr>
          <a:xfrm>
            <a:off x="9623746" y="500279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479F7B12-1C31-47EF-56E4-C1796C92D6BD}"/>
              </a:ext>
            </a:extLst>
          </p:cNvPr>
          <p:cNvSpPr/>
          <p:nvPr/>
        </p:nvSpPr>
        <p:spPr>
          <a:xfrm>
            <a:off x="479376" y="49564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CCB98BB5-38F7-EA6A-98F4-A20DE71C5E32}"/>
              </a:ext>
            </a:extLst>
          </p:cNvPr>
          <p:cNvSpPr/>
          <p:nvPr/>
        </p:nvSpPr>
        <p:spPr>
          <a:xfrm>
            <a:off x="7594182" y="495645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544174E0-981E-7F96-4EF0-1DD4C8CA340B}"/>
              </a:ext>
            </a:extLst>
          </p:cNvPr>
          <p:cNvSpPr/>
          <p:nvPr/>
        </p:nvSpPr>
        <p:spPr>
          <a:xfrm>
            <a:off x="4714238" y="52052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7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</TotalTime>
  <Words>58</Words>
  <Application>Microsoft Office PowerPoint</Application>
  <PresentationFormat>Širokoúhlá obrazovka</PresentationFormat>
  <Paragraphs>14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2023-02-08T16:32:11Z</dcterms:modified>
</cp:coreProperties>
</file>