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11" r:id="rId2"/>
    <p:sldId id="312" r:id="rId3"/>
    <p:sldId id="262" r:id="rId4"/>
    <p:sldId id="273" r:id="rId5"/>
    <p:sldId id="266" r:id="rId6"/>
    <p:sldId id="275" r:id="rId7"/>
    <p:sldId id="274" r:id="rId8"/>
    <p:sldId id="278" r:id="rId9"/>
    <p:sldId id="277" r:id="rId10"/>
    <p:sldId id="281" r:id="rId11"/>
    <p:sldId id="280" r:id="rId12"/>
    <p:sldId id="279" r:id="rId13"/>
    <p:sldId id="282" r:id="rId14"/>
    <p:sldId id="285" r:id="rId15"/>
    <p:sldId id="287" r:id="rId16"/>
    <p:sldId id="290" r:id="rId17"/>
    <p:sldId id="286" r:id="rId18"/>
    <p:sldId id="288" r:id="rId19"/>
    <p:sldId id="291" r:id="rId20"/>
    <p:sldId id="292" r:id="rId21"/>
    <p:sldId id="289" r:id="rId22"/>
    <p:sldId id="294" r:id="rId23"/>
    <p:sldId id="295" r:id="rId24"/>
    <p:sldId id="293" r:id="rId25"/>
    <p:sldId id="298" r:id="rId26"/>
    <p:sldId id="297" r:id="rId27"/>
    <p:sldId id="296" r:id="rId28"/>
    <p:sldId id="299" r:id="rId29"/>
    <p:sldId id="263" r:id="rId30"/>
    <p:sldId id="270" r:id="rId31"/>
    <p:sldId id="300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07.02.2023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63061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34.jpg"/><Relationship Id="rId5" Type="http://schemas.openxmlformats.org/officeDocument/2006/relationships/image" Target="../media/image33.png"/><Relationship Id="rId4" Type="http://schemas.openxmlformats.org/officeDocument/2006/relationships/hyperlink" Target="http://yatata-blog.e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C66D0820-8EEE-29B9-AF08-FC901457DCCE}"/>
              </a:ext>
            </a:extLst>
          </p:cNvPr>
          <p:cNvSpPr/>
          <p:nvPr/>
        </p:nvSpPr>
        <p:spPr>
          <a:xfrm>
            <a:off x="0" y="174614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zvířat 102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monde des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animaux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64629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loha, exteriér, tráva, příroda&#10;&#10;Popis vygenerován s velmi vysokou mírou spolehlivosti">
            <a:extLst>
              <a:ext uri="{FF2B5EF4-FFF2-40B4-BE49-F238E27FC236}">
                <a16:creationId xmlns:a16="http://schemas.microsoft.com/office/drawing/2014/main" id="{D219D3EE-7C7E-4589-8890-E3D0762368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4"/>
          </a:xfrm>
          <a:prstGeom prst="rect">
            <a:avLst/>
          </a:prstGeom>
        </p:spPr>
      </p:pic>
      <p:sp>
        <p:nvSpPr>
          <p:cNvPr id="3" name="WordArt 10">
            <a:extLst>
              <a:ext uri="{FF2B5EF4-FFF2-40B4-BE49-F238E27FC236}">
                <a16:creationId xmlns:a16="http://schemas.microsoft.com/office/drawing/2014/main" id="{A873993D-1CC1-4D3A-B710-4D7831178A8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785478" y="826685"/>
            <a:ext cx="2952750" cy="108108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1">
            <a:extLst>
              <a:ext uri="{FF2B5EF4-FFF2-40B4-BE49-F238E27FC236}">
                <a16:creationId xmlns:a16="http://schemas.microsoft.com/office/drawing/2014/main" id="{C6B326B5-7C04-4626-A4EC-31E0A0A41CE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267278" y="2216565"/>
            <a:ext cx="1989150" cy="73877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47129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7AB5B2CC-1D64-4923-B5B4-4335B50495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2964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4000">
        <p:split orient="vert"/>
        <p:sndAc>
          <p:stSnd loop="1">
            <p:snd r:embed="rId2" name="yatata - Rosewood.wav"/>
          </p:stSnd>
        </p:sndAc>
      </p:transition>
    </mc:Choice>
    <mc:Fallback>
      <p:transition spd="slow" advClick="0" advTm="14000">
        <p:split orient="vert"/>
        <p:sndAc>
          <p:stSnd loop="1">
            <p:snd r:embed="rId2" name="yatata - Rosewoo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exteriér, tráva, strom, obloha&#10;&#10;Popis vygenerován s velmi vysokou mírou spolehlivosti">
            <a:extLst>
              <a:ext uri="{FF2B5EF4-FFF2-40B4-BE49-F238E27FC236}">
                <a16:creationId xmlns:a16="http://schemas.microsoft.com/office/drawing/2014/main" id="{C7A08DD1-B765-4114-B1A6-5E4BB89DBA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" y="396240"/>
            <a:ext cx="11292840" cy="5478066"/>
          </a:xfrm>
          <a:prstGeom prst="rect">
            <a:avLst/>
          </a:prstGeom>
        </p:spPr>
      </p:pic>
      <p:sp>
        <p:nvSpPr>
          <p:cNvPr id="4" name="WordArt 6" descr="90%">
            <a:extLst>
              <a:ext uri="{FF2B5EF4-FFF2-40B4-BE49-F238E27FC236}">
                <a16:creationId xmlns:a16="http://schemas.microsoft.com/office/drawing/2014/main" id="{E53B8C53-78B0-44C4-8727-F6027DB3648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26592" y="684277"/>
            <a:ext cx="4632960" cy="44958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4000" kern="10" dirty="0">
                <a:ln w="12700">
                  <a:solidFill>
                    <a:schemeClr val="bg1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 panose="020B0A04020102020204" pitchFamily="34" charset="0"/>
              </a:rPr>
              <a:t>Svět zvířat  102 </a:t>
            </a: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BBF2436A-86DC-4C2D-AC79-A1ABED9F89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396240"/>
            <a:ext cx="11277600" cy="547806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Text Box 8">
            <a:extLst>
              <a:ext uri="{FF2B5EF4-FFF2-40B4-BE49-F238E27FC236}">
                <a16:creationId xmlns:a16="http://schemas.microsoft.com/office/drawing/2014/main" id="{12ACCC58-1457-D2EB-5704-47661E15CC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7552" y="5874306"/>
            <a:ext cx="121920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of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animals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</a:t>
            </a:r>
            <a:r>
              <a:rPr lang="cs-CZ" altLang="cs-CZ" sz="2000" b="1" dirty="0">
                <a:solidFill>
                  <a:srgbClr val="FF0000"/>
                </a:solidFill>
              </a:rPr>
              <a:t> van </a:t>
            </a:r>
            <a:r>
              <a:rPr lang="cs-CZ" altLang="cs-CZ" sz="2000" b="1" dirty="0" err="1">
                <a:solidFill>
                  <a:srgbClr val="FF0000"/>
                </a:solidFill>
              </a:rPr>
              <a:t>dieren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Le</a:t>
            </a:r>
            <a:r>
              <a:rPr lang="cs-CZ" altLang="cs-CZ" sz="2000" b="1" dirty="0">
                <a:solidFill>
                  <a:srgbClr val="FF0000"/>
                </a:solidFill>
              </a:rPr>
              <a:t> monde des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animaux</a:t>
            </a:r>
            <a:r>
              <a:rPr lang="cs-CZ" altLang="cs-CZ" sz="2000" b="1" dirty="0">
                <a:solidFill>
                  <a:srgbClr val="FF0000"/>
                </a:solidFill>
              </a:rPr>
              <a:t>   Die Welt der </a:t>
            </a:r>
            <a:r>
              <a:rPr lang="cs-CZ" altLang="cs-CZ" sz="2000" b="1" dirty="0" err="1">
                <a:solidFill>
                  <a:srgbClr val="FF0000"/>
                </a:solidFill>
              </a:rPr>
              <a:t>Tiere</a:t>
            </a:r>
            <a:r>
              <a:rPr lang="cs-CZ" altLang="cs-CZ" sz="2000" b="1" dirty="0">
                <a:solidFill>
                  <a:srgbClr val="FF0000"/>
                </a:solidFill>
              </a:rPr>
              <a:t>  W </a:t>
            </a:r>
            <a:r>
              <a:rPr lang="cs-CZ" altLang="cs-CZ" sz="2000" b="1" dirty="0" err="1">
                <a:solidFill>
                  <a:srgbClr val="FF0000"/>
                </a:solidFill>
              </a:rPr>
              <a:t>świecie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 </a:t>
            </a: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zwierząt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>
                <a:solidFill>
                  <a:srgbClr val="FF0000"/>
                </a:solidFill>
              </a:rPr>
              <a:t>El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de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animales</a:t>
            </a:r>
            <a:r>
              <a:rPr lang="cs-CZ" altLang="cs-CZ" sz="2000" b="1" dirty="0">
                <a:solidFill>
                  <a:srgbClr val="FF0000"/>
                </a:solidFill>
              </a:rPr>
              <a:t>   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dos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animais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animalelor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Az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állatok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4069976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</p:transition>
    </mc:Choice>
    <mc:Fallback xmlns="">
      <p:transition spd="slow" advClick="0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lon, exteriér, zvíře, strom&#10;&#10;Popis vygenerován s velmi vysokou mírou spolehlivosti">
            <a:extLst>
              <a:ext uri="{FF2B5EF4-FFF2-40B4-BE49-F238E27FC236}">
                <a16:creationId xmlns:a16="http://schemas.microsoft.com/office/drawing/2014/main" id="{B86B3686-AE40-4902-B77E-5EFD314B7A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2" y="643462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317164E-8A23-4302-BDAF-C25E17075E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3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6860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, země, exteriér, slon&#10;&#10;Popis vygenerován s velmi vysokou mírou spolehlivosti">
            <a:extLst>
              <a:ext uri="{FF2B5EF4-FFF2-40B4-BE49-F238E27FC236}">
                <a16:creationId xmlns:a16="http://schemas.microsoft.com/office/drawing/2014/main" id="{2F789E6F-2563-4010-A3B1-3CC5558B4E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2" y="643462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976E8AA-A4D4-4803-80C1-894B9C3036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3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07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země, zvíře, slon&#10;&#10;Popis vygenerován s velmi vysokou mírou spolehlivosti">
            <a:extLst>
              <a:ext uri="{FF2B5EF4-FFF2-40B4-BE49-F238E27FC236}">
                <a16:creationId xmlns:a16="http://schemas.microsoft.com/office/drawing/2014/main" id="{DDD1FBE5-A7FF-4B1C-89CA-0A79C75B40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2" y="643462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449BD52-9F69-4D2C-B8B2-E716D9FC85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2239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, slon, země, exteriér&#10;&#10;Popis vygenerován s velmi vysokou mírou spolehlivosti">
            <a:extLst>
              <a:ext uri="{FF2B5EF4-FFF2-40B4-BE49-F238E27FC236}">
                <a16:creationId xmlns:a16="http://schemas.microsoft.com/office/drawing/2014/main" id="{D0A98215-163A-4633-B61E-E6B9CF7068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208" y="643462"/>
            <a:ext cx="10928322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14175CB-6982-4674-B2DD-3D7783527A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9743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, země, nosorožec, exteriér&#10;&#10;Popis vygenerován s velmi vysokou mírou spolehlivosti">
            <a:extLst>
              <a:ext uri="{FF2B5EF4-FFF2-40B4-BE49-F238E27FC236}">
                <a16:creationId xmlns:a16="http://schemas.microsoft.com/office/drawing/2014/main" id="{1CEF6475-4DE1-4993-9AB7-55BE625BFF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2" y="643462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59E8A95-F6D1-4280-AD0F-AEAE312039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1986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, nosorožec, savci, slon&#10;&#10;Popis vygenerován s velmi vysokou mírou spolehlivosti">
            <a:extLst>
              <a:ext uri="{FF2B5EF4-FFF2-40B4-BE49-F238E27FC236}">
                <a16:creationId xmlns:a16="http://schemas.microsoft.com/office/drawing/2014/main" id="{1454B53F-6C8C-440F-A05A-F252973DE5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2" y="643462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49A347C-499E-4DC5-97C5-177568C2D2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3851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zvíře, savci, země&#10;&#10;Popis vygenerován s velmi vysokou mírou spolehlivosti">
            <a:extLst>
              <a:ext uri="{FF2B5EF4-FFF2-40B4-BE49-F238E27FC236}">
                <a16:creationId xmlns:a16="http://schemas.microsoft.com/office/drawing/2014/main" id="{45387D13-3D0B-4C37-8EEF-12EAC8ABF3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2" y="643462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6D57F32-2278-4CC3-9A88-7C92FEBDAA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3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7456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, exteriér, savci, voda&#10;&#10;Popis vygenerován s velmi vysokou mírou spolehlivosti">
            <a:extLst>
              <a:ext uri="{FF2B5EF4-FFF2-40B4-BE49-F238E27FC236}">
                <a16:creationId xmlns:a16="http://schemas.microsoft.com/office/drawing/2014/main" id="{77970810-1F2D-4DA0-8F49-D527580908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2" y="643462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BB77D43-1C95-4B77-8A08-44040469FA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4344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, exteriér, tráva, savci&#10;&#10;Popis vygenerován s velmi vysokou mírou spolehlivosti">
            <a:extLst>
              <a:ext uri="{FF2B5EF4-FFF2-40B4-BE49-F238E27FC236}">
                <a16:creationId xmlns:a16="http://schemas.microsoft.com/office/drawing/2014/main" id="{417DFDC5-49C0-4064-B53B-F981D28250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1" y="643462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2D19C84-844D-4DE6-A733-AC548FA6C1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3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797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, tráva, exteriér, velká kočka&#10;&#10;Popis vygenerován s velmi vysokou mírou spolehlivosti">
            <a:extLst>
              <a:ext uri="{FF2B5EF4-FFF2-40B4-BE49-F238E27FC236}">
                <a16:creationId xmlns:a16="http://schemas.microsoft.com/office/drawing/2014/main" id="{AC0D8298-72B5-4B45-885E-8FDDF6D98A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1" y="643461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A21F967-A2D9-4488-9884-41189A6A9D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3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4929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, savci, velká kočka&#10;&#10;Popis vygenerován s velmi vysokou mírou spolehlivosti">
            <a:extLst>
              <a:ext uri="{FF2B5EF4-FFF2-40B4-BE49-F238E27FC236}">
                <a16:creationId xmlns:a16="http://schemas.microsoft.com/office/drawing/2014/main" id="{F85613AE-06F6-4FB8-9BDF-202F6B2B92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2" y="658702"/>
            <a:ext cx="10905064" cy="5555828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9060768-ECB4-497B-B209-6F07F4328F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5582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940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tráva, savci, zvíře, velká kočka&#10;&#10;Popis vygenerován s velmi vysokou mírou spolehlivosti">
            <a:extLst>
              <a:ext uri="{FF2B5EF4-FFF2-40B4-BE49-F238E27FC236}">
                <a16:creationId xmlns:a16="http://schemas.microsoft.com/office/drawing/2014/main" id="{41E3851F-D922-4FD8-AAE5-50B849592A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2" y="643461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137BD5A-5567-4390-9E9D-0B77BC05BC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3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6007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emě, velká kočka, savci, zvíře&#10;&#10;Popis vygenerován s velmi vysokou mírou spolehlivosti">
            <a:extLst>
              <a:ext uri="{FF2B5EF4-FFF2-40B4-BE49-F238E27FC236}">
                <a16:creationId xmlns:a16="http://schemas.microsoft.com/office/drawing/2014/main" id="{F44A1C9A-8F7B-40F1-98DC-949A15199F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2" y="643461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F243641-347C-4727-A167-56A212D6E4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3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5465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pes, exteriér, zvíře, země&#10;&#10;Popis vygenerován s velmi vysokou mírou spolehlivosti">
            <a:extLst>
              <a:ext uri="{FF2B5EF4-FFF2-40B4-BE49-F238E27FC236}">
                <a16:creationId xmlns:a16="http://schemas.microsoft.com/office/drawing/2014/main" id="{7AD9E811-BD69-44DB-AF1C-9D9F3A7677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2" y="643462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232A311-CA4C-4148-9882-F78654A9BF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2719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velká kočka, lev, zvíře, země&#10;&#10;Popis vygenerován s velmi vysokou mírou spolehlivosti">
            <a:extLst>
              <a:ext uri="{FF2B5EF4-FFF2-40B4-BE49-F238E27FC236}">
                <a16:creationId xmlns:a16="http://schemas.microsoft.com/office/drawing/2014/main" id="{E9D322D7-54C2-4DE7-83B4-382B650E0D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2" y="643461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2AA9CF3-974E-41E7-9485-0B59913322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3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5697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tráva, lev, velká kočka, zvíře&#10;&#10;Popis vygenerován s velmi vysokou mírou spolehlivosti">
            <a:extLst>
              <a:ext uri="{FF2B5EF4-FFF2-40B4-BE49-F238E27FC236}">
                <a16:creationId xmlns:a16="http://schemas.microsoft.com/office/drawing/2014/main" id="{A6179B75-2C33-4460-A819-C2870F9EB1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2" y="643462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C8896EE-3F29-4D57-BD5F-D2D36D7FF2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5506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lev, tráva, velká kočka, zvíře&#10;&#10;Popis vygenerován s velmi vysokou mírou spolehlivosti">
            <a:extLst>
              <a:ext uri="{FF2B5EF4-FFF2-40B4-BE49-F238E27FC236}">
                <a16:creationId xmlns:a16="http://schemas.microsoft.com/office/drawing/2014/main" id="{42BD281F-E50C-4C44-A750-214F6E41DB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1" y="643462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0A4422E-98EE-4563-BEE4-382172C90E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3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4918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tráva, velká kočka, lev, savci&#10;&#10;Popis vygenerován s velmi vysokou mírou spolehlivosti">
            <a:extLst>
              <a:ext uri="{FF2B5EF4-FFF2-40B4-BE49-F238E27FC236}">
                <a16:creationId xmlns:a16="http://schemas.microsoft.com/office/drawing/2014/main" id="{A67C19F3-30B7-4E4F-92A0-8F0B940C62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2" y="643462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19AA40D-597D-4FFC-BA54-FAFEEC4348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873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tráva, lev, velká kočka, exteriér&#10;&#10;Popis vygenerován s velmi vysokou mírou spolehlivosti">
            <a:extLst>
              <a:ext uri="{FF2B5EF4-FFF2-40B4-BE49-F238E27FC236}">
                <a16:creationId xmlns:a16="http://schemas.microsoft.com/office/drawing/2014/main" id="{86A05493-B39E-416E-8BAE-2AA563E361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1" y="643461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5FE8418-72D0-4929-9220-7F869FD440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3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8460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Obsah obrázku země, velká kočka, zvíře, savci&#10;&#10;Popis vygenerován s velmi vysokou mírou spolehlivosti">
            <a:extLst>
              <a:ext uri="{FF2B5EF4-FFF2-40B4-BE49-F238E27FC236}">
                <a16:creationId xmlns:a16="http://schemas.microsoft.com/office/drawing/2014/main" id="{0D54E5AB-A94C-4924-84DF-C13F91C042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2" y="643462"/>
            <a:ext cx="10905065" cy="5571064"/>
          </a:xfrm>
          <a:prstGeom prst="rect">
            <a:avLst/>
          </a:prstGeom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4F9565B2-36F9-460D-B563-E4BB6C5DDA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3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0558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tráva, exteriér, savci, zvíře&#10;&#10;Popis vygenerován s velmi vysokou mírou spolehlivosti">
            <a:extLst>
              <a:ext uri="{FF2B5EF4-FFF2-40B4-BE49-F238E27FC236}">
                <a16:creationId xmlns:a16="http://schemas.microsoft.com/office/drawing/2014/main" id="{FE7E5129-DC47-4F1E-A19C-4B7832B1FE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2" y="643462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391BFD7-B98C-4025-923E-E23D8BABFF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3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3276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tráva, exteriér, savci, zvíře&#10;&#10;Popis vygenerován s velmi vysokou mírou spolehlivosti">
            <a:extLst>
              <a:ext uri="{FF2B5EF4-FFF2-40B4-BE49-F238E27FC236}">
                <a16:creationId xmlns:a16="http://schemas.microsoft.com/office/drawing/2014/main" id="{332CC9E6-5083-4055-829C-73E5466D4F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2" y="643461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3F0A7D4-166E-4C8E-B38D-5AC364B173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3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4811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, savci, velká kočka, lev&#10;&#10;Popis vygenerován s velmi vysokou mírou spolehlivosti">
            <a:extLst>
              <a:ext uri="{FF2B5EF4-FFF2-40B4-BE49-F238E27FC236}">
                <a16:creationId xmlns:a16="http://schemas.microsoft.com/office/drawing/2014/main" id="{19FDA801-416F-4EBF-969E-BE8A91205A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2" y="643461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C258356-5E28-4647-8A58-8C59DA2070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3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4465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tráva, zvíře, savci&#10;&#10;Popis vygenerován s velmi vysokou mírou spolehlivosti">
            <a:extLst>
              <a:ext uri="{FF2B5EF4-FFF2-40B4-BE49-F238E27FC236}">
                <a16:creationId xmlns:a16="http://schemas.microsoft.com/office/drawing/2014/main" id="{BA2C9631-F660-466F-9EB0-220D642948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2" y="643462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8D3B7F6-5F0F-4289-AB0F-D888A3A898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0019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tráva, zvíře, savci&#10;&#10;Popis vygenerován s velmi vysokou mírou spolehlivosti">
            <a:extLst>
              <a:ext uri="{FF2B5EF4-FFF2-40B4-BE49-F238E27FC236}">
                <a16:creationId xmlns:a16="http://schemas.microsoft.com/office/drawing/2014/main" id="{6ED16308-DE24-4D73-8F43-763112E97F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2" y="643462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73EF138-6658-4E64-9C02-D17EF9E66A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6018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tráva, exteriér, země, zvíře&#10;&#10;Popis vygenerován s velmi vysokou mírou spolehlivosti">
            <a:extLst>
              <a:ext uri="{FF2B5EF4-FFF2-40B4-BE49-F238E27FC236}">
                <a16:creationId xmlns:a16="http://schemas.microsoft.com/office/drawing/2014/main" id="{0D0D6F43-0179-48E5-9F4B-86B21A24A9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1" y="611760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79F880A-18A8-4F85-AC27-45149015C5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39361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emě, exteriér, zvíře, savci&#10;&#10;Popis vygenerován s velmi vysokou mírou spolehlivosti">
            <a:extLst>
              <a:ext uri="{FF2B5EF4-FFF2-40B4-BE49-F238E27FC236}">
                <a16:creationId xmlns:a16="http://schemas.microsoft.com/office/drawing/2014/main" id="{FE0B2D49-CC91-4671-A7F5-10A6A239F3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2" y="643462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4847AB7-7076-47D3-BC1C-2AA1555577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816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The_End_Animated.gif">
            <a:extLst>
              <a:ext uri="{FF2B5EF4-FFF2-40B4-BE49-F238E27FC236}">
                <a16:creationId xmlns:a16="http://schemas.microsoft.com/office/drawing/2014/main" id="{80DF8288-626B-4898-B20D-B95AC3BF3D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953" y="6008886"/>
            <a:ext cx="1223962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>
            <a:extLst>
              <a:ext uri="{FF2B5EF4-FFF2-40B4-BE49-F238E27FC236}">
                <a16:creationId xmlns:a16="http://schemas.microsoft.com/office/drawing/2014/main" id="{1A585051-B9E6-44F2-95A2-B7DE98B7F0C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2359" y="6047531"/>
            <a:ext cx="1944688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B0A6E200-1609-4097-B81F-F446EFB8EB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Navštivte mně : klik na odkaz</a:t>
            </a:r>
          </a:p>
        </p:txBody>
      </p:sp>
      <p:sp>
        <p:nvSpPr>
          <p:cNvPr id="9" name="Rectangle 9">
            <a:extLst>
              <a:ext uri="{FF2B5EF4-FFF2-40B4-BE49-F238E27FC236}">
                <a16:creationId xmlns:a16="http://schemas.microsoft.com/office/drawing/2014/main" id="{29E94840-56BC-43BB-A1F8-CDF0489C27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444321"/>
            <a:ext cx="10905064" cy="5040932"/>
          </a:xfrm>
          <a:prstGeom prst="rect">
            <a:avLst/>
          </a:prstGeom>
          <a:solidFill>
            <a:schemeClr val="accent1"/>
          </a:solidFill>
          <a:ln w="44450" cmpd="sng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11" name="Obrázek 10">
            <a:hlinkClick r:id="rId4"/>
            <a:extLst>
              <a:ext uri="{FF2B5EF4-FFF2-40B4-BE49-F238E27FC236}">
                <a16:creationId xmlns:a16="http://schemas.microsoft.com/office/drawing/2014/main" id="{2DA3A400-00F8-4E00-8715-683ED5CA30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4696" y="5822315"/>
            <a:ext cx="5383235" cy="1182727"/>
          </a:xfrm>
          <a:prstGeom prst="rect">
            <a:avLst/>
          </a:prstGeom>
        </p:spPr>
      </p:pic>
      <p:pic>
        <p:nvPicPr>
          <p:cNvPr id="10" name="Obrázek 9" descr="Obsah obrázku voda, zvíře, země, zebra&#10;&#10;Popis vygenerován s velmi vysokou mírou spolehlivosti">
            <a:extLst>
              <a:ext uri="{FF2B5EF4-FFF2-40B4-BE49-F238E27FC236}">
                <a16:creationId xmlns:a16="http://schemas.microsoft.com/office/drawing/2014/main" id="{AD472DC1-D1E7-4E18-9F67-1910E507237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1" y="427762"/>
            <a:ext cx="10905065" cy="5040932"/>
          </a:xfrm>
          <a:prstGeom prst="rect">
            <a:avLst/>
          </a:prstGeom>
        </p:spPr>
      </p:pic>
      <p:sp>
        <p:nvSpPr>
          <p:cNvPr id="12" name="Rectangle 9">
            <a:extLst>
              <a:ext uri="{FF2B5EF4-FFF2-40B4-BE49-F238E27FC236}">
                <a16:creationId xmlns:a16="http://schemas.microsoft.com/office/drawing/2014/main" id="{87E776F0-4D02-4145-A465-9A0EBACD6B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444320"/>
            <a:ext cx="10905064" cy="5024373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5DC8146B-79DD-4D67-A607-5967D6D253E8}"/>
              </a:ext>
            </a:extLst>
          </p:cNvPr>
          <p:cNvSpPr/>
          <p:nvPr/>
        </p:nvSpPr>
        <p:spPr>
          <a:xfrm>
            <a:off x="4837495" y="4769018"/>
            <a:ext cx="3912053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4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FA228123-AF6B-439A-8237-63CF5DE879B0}"/>
              </a:ext>
            </a:extLst>
          </p:cNvPr>
          <p:cNvSpPr/>
          <p:nvPr/>
        </p:nvSpPr>
        <p:spPr>
          <a:xfrm>
            <a:off x="448491" y="4822909"/>
            <a:ext cx="3912053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4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E3A74187-1118-43D6-BF8A-A26A9DFEA516}"/>
              </a:ext>
            </a:extLst>
          </p:cNvPr>
          <p:cNvSpPr/>
          <p:nvPr/>
        </p:nvSpPr>
        <p:spPr>
          <a:xfrm>
            <a:off x="9232359" y="4750107"/>
            <a:ext cx="2451469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4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2413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3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210</TotalTime>
  <Words>96</Words>
  <Application>Microsoft Office PowerPoint</Application>
  <PresentationFormat>Širokoúhlá obrazovka</PresentationFormat>
  <Paragraphs>12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Arial Black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80</cp:revision>
  <dcterms:created xsi:type="dcterms:W3CDTF">2020-02-21T13:54:42Z</dcterms:created>
  <dcterms:modified xsi:type="dcterms:W3CDTF">2023-02-07T16:56:56Z</dcterms:modified>
</cp:coreProperties>
</file>