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C8E9238-1AB7-48C4-90C9-87A4275B0765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80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6B79B2E-CF7B-4CA4-AF97-3A497AE1D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40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19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26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59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6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19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60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0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9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53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14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2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49EB-C789-4BE3-8406-DE5AD086EF7A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7AE2-25CB-4C88-AD9E-E84A81602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396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7.xml"/><Relationship Id="rId5" Type="http://schemas.openxmlformats.org/officeDocument/2006/relationships/slide" Target="slide3.xm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 légendaire série Batman: The Animated Series va passer en Full HD -  Numerama">
            <a:extLst>
              <a:ext uri="{FF2B5EF4-FFF2-40B4-BE49-F238E27FC236}">
                <a16:creationId xmlns:a16="http://schemas.microsoft.com/office/drawing/2014/main" id="{C41235C4-EA98-8506-6666-F987AC4C4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3954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5263ED-0750-B794-84BE-7F267595C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FFFFFF"/>
                </a:solidFill>
                <a:latin typeface="Algerian" panose="04020705040A02060702" pitchFamily="82" charset="0"/>
              </a:rPr>
              <a:t>Sauve Gotham	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92AA0C-2991-2EDE-3BA2-49EF052D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Chaque jour, réponds à une énigme pour mettre hors d’état de nuire chaque criminel.</a:t>
            </a: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9DB1E5-6790-5546-E7ED-8CA445E15829}"/>
              </a:ext>
            </a:extLst>
          </p:cNvPr>
          <p:cNvSpPr txBox="1"/>
          <p:nvPr/>
        </p:nvSpPr>
        <p:spPr>
          <a:xfrm>
            <a:off x="10905719" y="5897528"/>
            <a:ext cx="85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suivant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B2F914-CE7F-E00C-FFDC-E209C7E5D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9200" y="5514965"/>
            <a:ext cx="1809750" cy="1343025"/>
          </a:xfrm>
          <a:prstGeom prst="rect">
            <a:avLst/>
          </a:prstGeom>
        </p:spPr>
      </p:pic>
      <p:pic>
        <p:nvPicPr>
          <p:cNvPr id="5" name="generique-batman_dbBJqOlz">
            <a:hlinkClick r:id="" action="ppaction://media"/>
            <a:extLst>
              <a:ext uri="{FF2B5EF4-FFF2-40B4-BE49-F238E27FC236}">
                <a16:creationId xmlns:a16="http://schemas.microsoft.com/office/drawing/2014/main" id="{130AADEE-B9EA-7018-8FCA-B87E0738E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000" out="1000"/>
                </p14:media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544" y="353568"/>
            <a:ext cx="60960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Bouton d’action : vide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3ED74FB-4729-8E60-C471-A75EE5599D9E}"/>
              </a:ext>
            </a:extLst>
          </p:cNvPr>
          <p:cNvSpPr/>
          <p:nvPr/>
        </p:nvSpPr>
        <p:spPr>
          <a:xfrm>
            <a:off x="10517886" y="5607553"/>
            <a:ext cx="1620010" cy="107442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92971A-1ABC-7A06-910C-2C5559551461}"/>
              </a:ext>
            </a:extLst>
          </p:cNvPr>
          <p:cNvSpPr txBox="1"/>
          <p:nvPr/>
        </p:nvSpPr>
        <p:spPr>
          <a:xfrm>
            <a:off x="116502" y="6488658"/>
            <a:ext cx="597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Semaine des maths 2023 – Lycée Professionnel Fernand Léger</a:t>
            </a:r>
          </a:p>
        </p:txBody>
      </p:sp>
    </p:spTree>
    <p:extLst>
      <p:ext uri="{BB962C8B-B14F-4D97-AF65-F5344CB8AC3E}">
        <p14:creationId xmlns:p14="http://schemas.microsoft.com/office/powerpoint/2010/main" val="383433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oker (Univers animé DC) | Wiki Méchants Fr. | Fandom">
            <a:extLst>
              <a:ext uri="{FF2B5EF4-FFF2-40B4-BE49-F238E27FC236}">
                <a16:creationId xmlns:a16="http://schemas.microsoft.com/office/drawing/2014/main" id="{90A9B5F1-A5C7-FB76-4B82-4BD3A4C8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36" y="962317"/>
            <a:ext cx="23812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0306A7B6-B188-3A6E-6493-ACD4D6CF34F8}"/>
              </a:ext>
            </a:extLst>
          </p:cNvPr>
          <p:cNvSpPr/>
          <p:nvPr/>
        </p:nvSpPr>
        <p:spPr>
          <a:xfrm>
            <a:off x="144051" y="374862"/>
            <a:ext cx="5467739" cy="2668555"/>
          </a:xfrm>
          <a:prstGeom prst="wedgeEllipseCallout">
            <a:avLst>
              <a:gd name="adj1" fmla="val 92418"/>
              <a:gd name="adj2" fmla="val 569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C’est très simple </a:t>
            </a:r>
            <a:r>
              <a:rPr lang="fr-FR" dirty="0" err="1">
                <a:solidFill>
                  <a:schemeClr val="bg1"/>
                </a:solidFill>
              </a:rPr>
              <a:t>Batou</a:t>
            </a:r>
            <a:r>
              <a:rPr lang="fr-FR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J’ai un jeu de 32 cartes, tout ce qu’il y a de plus banal… </a:t>
            </a:r>
            <a:r>
              <a:rPr lang="fr-FR" dirty="0" err="1">
                <a:solidFill>
                  <a:schemeClr val="bg1"/>
                </a:solidFill>
              </a:rPr>
              <a:t>Héhé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0A1645B8-1F63-0E27-3D91-0A5012428AFA}"/>
              </a:ext>
            </a:extLst>
          </p:cNvPr>
          <p:cNvSpPr/>
          <p:nvPr/>
        </p:nvSpPr>
        <p:spPr>
          <a:xfrm>
            <a:off x="232282" y="3043417"/>
            <a:ext cx="5467739" cy="2668555"/>
          </a:xfrm>
          <a:prstGeom prst="wedgeEllipseCallout">
            <a:avLst>
              <a:gd name="adj1" fmla="val 82883"/>
              <a:gd name="adj2" fmla="val -7907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Tu choisis au hasard 2 cartes à la suite.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Si c’est deux fois la même couleur, tu gagnes.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Si c’est deux couleurs différentes, tu perds.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Y’a pas d’arnaque. C’est 50/50!</a:t>
            </a:r>
          </a:p>
        </p:txBody>
      </p:sp>
      <p:sp>
        <p:nvSpPr>
          <p:cNvPr id="7" name="Bouton d’action : vide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68968A0-6D8D-5969-34D2-0E191180775E}"/>
              </a:ext>
            </a:extLst>
          </p:cNvPr>
          <p:cNvSpPr/>
          <p:nvPr/>
        </p:nvSpPr>
        <p:spPr>
          <a:xfrm>
            <a:off x="9683014" y="4894846"/>
            <a:ext cx="2036072" cy="10395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47E830-ADE1-BD54-92E2-C25691A84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336" y="4743098"/>
            <a:ext cx="1809750" cy="1343025"/>
          </a:xfrm>
          <a:prstGeom prst="rect">
            <a:avLst/>
          </a:prstGeom>
        </p:spPr>
      </p:pic>
      <p:sp>
        <p:nvSpPr>
          <p:cNvPr id="9" name="Bouton d’action : vide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383A876-FFFB-58E9-1273-03B11A70AF34}"/>
              </a:ext>
            </a:extLst>
          </p:cNvPr>
          <p:cNvSpPr/>
          <p:nvPr/>
        </p:nvSpPr>
        <p:spPr>
          <a:xfrm>
            <a:off x="10048486" y="4822257"/>
            <a:ext cx="1670600" cy="111211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joker-lots-of-laughs_71Ks4KGz">
            <a:hlinkClick r:id="" action="ppaction://media"/>
            <a:extLst>
              <a:ext uri="{FF2B5EF4-FFF2-40B4-BE49-F238E27FC236}">
                <a16:creationId xmlns:a16="http://schemas.microsoft.com/office/drawing/2014/main" id="{16FFBC19-0A5A-5336-78D8-DF2BA29810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7962B-008A-FDF8-291B-569ACA8B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789" y="2506746"/>
            <a:ext cx="10515600" cy="1325563"/>
          </a:xfrm>
        </p:spPr>
        <p:txBody>
          <a:bodyPr/>
          <a:lstStyle/>
          <a:p>
            <a:r>
              <a:rPr lang="fr-FR" dirty="0"/>
              <a:t>Joker a-t-il raison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AF8C27-5C20-B632-F0CD-AFA98CAF9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041" y="2614110"/>
            <a:ext cx="707409" cy="932673"/>
          </a:xfrm>
          <a:prstGeom prst="rect">
            <a:avLst/>
          </a:prstGeom>
        </p:spPr>
      </p:pic>
      <p:pic>
        <p:nvPicPr>
          <p:cNvPr id="5" name="Picture 2" descr="Batman Derp Sticker - Sticker Mania">
            <a:extLst>
              <a:ext uri="{FF2B5EF4-FFF2-40B4-BE49-F238E27FC236}">
                <a16:creationId xmlns:a16="http://schemas.microsoft.com/office/drawing/2014/main" id="{604C3990-F870-6B02-04D5-04CF3B23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03" y="3753408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uton d’action : vide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2EFC7F1-0A8B-4A63-3FD1-F9B59980D5B8}"/>
              </a:ext>
            </a:extLst>
          </p:cNvPr>
          <p:cNvSpPr/>
          <p:nvPr/>
        </p:nvSpPr>
        <p:spPr>
          <a:xfrm>
            <a:off x="4564470" y="3665324"/>
            <a:ext cx="2310063" cy="20838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clock-ticking-sound-effect_8cSw7Gqu">
            <a:hlinkClick r:id="" action="ppaction://media"/>
            <a:extLst>
              <a:ext uri="{FF2B5EF4-FFF2-40B4-BE49-F238E27FC236}">
                <a16:creationId xmlns:a16="http://schemas.microsoft.com/office/drawing/2014/main" id="{EBD57DFE-53ED-DAA5-25EB-0574D30B5C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56944" y="2819400"/>
            <a:ext cx="609600" cy="609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DB2AC18-21D3-918A-E240-ACDAC2DFD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9970" y="4707258"/>
            <a:ext cx="1950747" cy="190538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C37DF3F-4A17-2914-BA9B-AB583948D9B0}"/>
              </a:ext>
            </a:extLst>
          </p:cNvPr>
          <p:cNvSpPr txBox="1"/>
          <p:nvPr/>
        </p:nvSpPr>
        <p:spPr>
          <a:xfrm>
            <a:off x="9792781" y="4667807"/>
            <a:ext cx="182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Retour à l’énigme</a:t>
            </a:r>
          </a:p>
        </p:txBody>
      </p:sp>
      <p:sp>
        <p:nvSpPr>
          <p:cNvPr id="15" name="Bouton d’action : vide 1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5130D26-6E31-643A-4C52-10665B944732}"/>
              </a:ext>
            </a:extLst>
          </p:cNvPr>
          <p:cNvSpPr/>
          <p:nvPr/>
        </p:nvSpPr>
        <p:spPr>
          <a:xfrm>
            <a:off x="9669970" y="4454091"/>
            <a:ext cx="1842326" cy="20838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8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55524-CE32-149B-DE39-239D93FA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Algerian" panose="04020705040A02060702" pitchFamily="82" charset="0"/>
              </a:rPr>
              <a:t>Tricorner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19916E-17D5-1341-C40F-5805A9D58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Batman finit ses recherches à </a:t>
            </a:r>
            <a:r>
              <a:rPr lang="fr-FR" dirty="0" err="1"/>
              <a:t>Tricorner</a:t>
            </a:r>
            <a:r>
              <a:rPr lang="fr-FR" dirty="0"/>
              <a:t>… où il retrouve Enigma…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1266" name="Picture 2" descr="Edward Nigma | Wiki DC Comics | Fandom">
            <a:extLst>
              <a:ext uri="{FF2B5EF4-FFF2-40B4-BE49-F238E27FC236}">
                <a16:creationId xmlns:a16="http://schemas.microsoft.com/office/drawing/2014/main" id="{D336FA4C-9030-934F-136C-08A54B777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81" y="2710543"/>
            <a:ext cx="2764971" cy="41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38DEDF53-AB5B-9E08-0838-935361131BDC}"/>
              </a:ext>
            </a:extLst>
          </p:cNvPr>
          <p:cNvSpPr/>
          <p:nvPr/>
        </p:nvSpPr>
        <p:spPr>
          <a:xfrm>
            <a:off x="-100836" y="2528694"/>
            <a:ext cx="6475445" cy="3648269"/>
          </a:xfrm>
          <a:prstGeom prst="wedgeEllipseCallout">
            <a:avLst>
              <a:gd name="adj1" fmla="val 64389"/>
              <a:gd name="adj2" fmla="val -983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Une chauve-souris mange au total 1 050 moustiques en quatre soirs. Chaque soir, la chauve-souris mange 25 moustiques de plus que le soir précédent.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A5D733-E23C-1DB9-29F4-503EACAE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865" y="5149850"/>
            <a:ext cx="1809750" cy="1343025"/>
          </a:xfrm>
          <a:prstGeom prst="rect">
            <a:avLst/>
          </a:prstGeom>
        </p:spPr>
      </p:pic>
      <p:sp>
        <p:nvSpPr>
          <p:cNvPr id="7" name="Bouton d’action : vid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C49D46A-CC6C-83E7-EBF4-89320EF45409}"/>
              </a:ext>
            </a:extLst>
          </p:cNvPr>
          <p:cNvSpPr/>
          <p:nvPr/>
        </p:nvSpPr>
        <p:spPr>
          <a:xfrm>
            <a:off x="10096901" y="5293895"/>
            <a:ext cx="1809750" cy="11989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39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985211-5501-3BF4-22EE-254513918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81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Combien de moustiques a-t-elle mangés le premier soir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BBC604-3814-2C15-DCB8-66174AAF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1618" y="1431477"/>
            <a:ext cx="707409" cy="932673"/>
          </a:xfrm>
          <a:prstGeom prst="rect">
            <a:avLst/>
          </a:prstGeom>
        </p:spPr>
      </p:pic>
      <p:pic>
        <p:nvPicPr>
          <p:cNvPr id="5" name="Picture 2" descr="Batman Derp Sticker - Sticker Mania">
            <a:extLst>
              <a:ext uri="{FF2B5EF4-FFF2-40B4-BE49-F238E27FC236}">
                <a16:creationId xmlns:a16="http://schemas.microsoft.com/office/drawing/2014/main" id="{AD2BB5AE-AB88-18BA-8881-5DF8179D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57" y="3159083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uton d’action : vide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F58E5DB-0F8F-E7C5-E27D-2EEFFA86CBC9}"/>
              </a:ext>
            </a:extLst>
          </p:cNvPr>
          <p:cNvSpPr/>
          <p:nvPr/>
        </p:nvSpPr>
        <p:spPr>
          <a:xfrm>
            <a:off x="4869924" y="3031547"/>
            <a:ext cx="2310063" cy="20838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clock-ticking-sound-effect_8cSw7Gqu">
            <a:hlinkClick r:id="" action="ppaction://media"/>
            <a:extLst>
              <a:ext uri="{FF2B5EF4-FFF2-40B4-BE49-F238E27FC236}">
                <a16:creationId xmlns:a16="http://schemas.microsoft.com/office/drawing/2014/main" id="{303B0255-A1BC-5082-BBE5-4A6B02474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56944" y="2819400"/>
            <a:ext cx="609600" cy="609600"/>
          </a:xfrm>
          <a:prstGeom prst="rect">
            <a:avLst/>
          </a:prstGeom>
        </p:spPr>
      </p:pic>
      <p:pic>
        <p:nvPicPr>
          <p:cNvPr id="2050" name="Picture 2" descr="Legion of Doom intro by alanschell76 | Riddler, Batman tattoo, Riddler  gotham">
            <a:extLst>
              <a:ext uri="{FF2B5EF4-FFF2-40B4-BE49-F238E27FC236}">
                <a16:creationId xmlns:a16="http://schemas.microsoft.com/office/drawing/2014/main" id="{E86F9434-A9DC-79CA-882A-B3743F3D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268077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4B6233B-BF62-280A-C838-DCDAC5DE2264}"/>
              </a:ext>
            </a:extLst>
          </p:cNvPr>
          <p:cNvSpPr txBox="1"/>
          <p:nvPr/>
        </p:nvSpPr>
        <p:spPr>
          <a:xfrm>
            <a:off x="10078268" y="5048418"/>
            <a:ext cx="182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Retour à l’énigme</a:t>
            </a:r>
          </a:p>
        </p:txBody>
      </p:sp>
      <p:sp>
        <p:nvSpPr>
          <p:cNvPr id="9" name="Bouton d’action : vide 8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458350F6-6535-96DD-47D4-249952878259}"/>
              </a:ext>
            </a:extLst>
          </p:cNvPr>
          <p:cNvSpPr/>
          <p:nvPr/>
        </p:nvSpPr>
        <p:spPr>
          <a:xfrm>
            <a:off x="10372725" y="5268077"/>
            <a:ext cx="981075" cy="121844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00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F7B6F-5F59-CDB7-EF2E-B8656638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100" dirty="0">
                <a:latin typeface="Algerian" panose="04020705040A02060702" pitchFamily="82" charset="0"/>
              </a:rPr>
              <a:t>Clique sur les </a:t>
            </a:r>
            <a:r>
              <a:rPr lang="en-US" sz="6100" dirty="0" err="1">
                <a:latin typeface="Algerian" panose="04020705040A02060702" pitchFamily="82" charset="0"/>
              </a:rPr>
              <a:t>lieux</a:t>
            </a:r>
            <a:r>
              <a:rPr lang="en-US" sz="6100" dirty="0">
                <a:latin typeface="Algerian" panose="04020705040A02060702" pitchFamily="82" charset="0"/>
              </a:rPr>
              <a:t> des </a:t>
            </a:r>
            <a:r>
              <a:rPr lang="en-US" sz="6100" dirty="0" err="1">
                <a:latin typeface="Algerian" panose="04020705040A02060702" pitchFamily="82" charset="0"/>
              </a:rPr>
              <a:t>différents</a:t>
            </a:r>
            <a:r>
              <a:rPr lang="en-US" sz="6100" dirty="0">
                <a:latin typeface="Algerian" panose="04020705040A02060702" pitchFamily="82" charset="0"/>
              </a:rPr>
              <a:t> crimes</a:t>
            </a:r>
          </a:p>
        </p:txBody>
      </p:sp>
      <p:pic>
        <p:nvPicPr>
          <p:cNvPr id="2050" name="Picture 2" descr="▻ CARTE DE GOTHAM CITY">
            <a:extLst>
              <a:ext uri="{FF2B5EF4-FFF2-40B4-BE49-F238E27FC236}">
                <a16:creationId xmlns:a16="http://schemas.microsoft.com/office/drawing/2014/main" id="{B01FC32D-E196-B9EB-04CE-65A32ED17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" r="-2" b="-2"/>
          <a:stretch/>
        </p:blipFill>
        <p:spPr bwMode="auto">
          <a:xfrm>
            <a:off x="-153843" y="-2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5CBB62-1AE6-1CE6-97F3-C998325CCB76}"/>
              </a:ext>
            </a:extLst>
          </p:cNvPr>
          <p:cNvSpPr/>
          <p:nvPr/>
        </p:nvSpPr>
        <p:spPr>
          <a:xfrm>
            <a:off x="2304660" y="1367673"/>
            <a:ext cx="350307" cy="324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C08E5C-2D05-47F8-CAB8-4794B6A7B188}"/>
              </a:ext>
            </a:extLst>
          </p:cNvPr>
          <p:cNvSpPr/>
          <p:nvPr/>
        </p:nvSpPr>
        <p:spPr>
          <a:xfrm>
            <a:off x="1863502" y="2700427"/>
            <a:ext cx="350307" cy="324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D0E03A1-8672-E6A2-5C8F-205567FEB8E5}"/>
              </a:ext>
            </a:extLst>
          </p:cNvPr>
          <p:cNvSpPr/>
          <p:nvPr/>
        </p:nvSpPr>
        <p:spPr>
          <a:xfrm>
            <a:off x="1141607" y="3870797"/>
            <a:ext cx="350307" cy="324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1C3D83-BBBE-19B2-A92B-D25B0DF533A9}"/>
              </a:ext>
            </a:extLst>
          </p:cNvPr>
          <p:cNvSpPr/>
          <p:nvPr/>
        </p:nvSpPr>
        <p:spPr>
          <a:xfrm>
            <a:off x="791300" y="2351595"/>
            <a:ext cx="350307" cy="324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56404B6-07D4-F9E9-12A5-995183CBADDA}"/>
              </a:ext>
            </a:extLst>
          </p:cNvPr>
          <p:cNvSpPr/>
          <p:nvPr/>
        </p:nvSpPr>
        <p:spPr>
          <a:xfrm>
            <a:off x="966453" y="5430104"/>
            <a:ext cx="350307" cy="324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 : vide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DCBF03F-28BA-A139-1115-C70F9FA9CED8}"/>
              </a:ext>
            </a:extLst>
          </p:cNvPr>
          <p:cNvSpPr/>
          <p:nvPr/>
        </p:nvSpPr>
        <p:spPr>
          <a:xfrm>
            <a:off x="2213809" y="1367673"/>
            <a:ext cx="567892" cy="3247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 : vide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C4291EA-A464-4318-678D-AD0E54B55E49}"/>
              </a:ext>
            </a:extLst>
          </p:cNvPr>
          <p:cNvSpPr/>
          <p:nvPr/>
        </p:nvSpPr>
        <p:spPr>
          <a:xfrm>
            <a:off x="791300" y="2351595"/>
            <a:ext cx="350307" cy="4160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 : vide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B80A578-43F1-528A-6C12-AD79106C7FB2}"/>
              </a:ext>
            </a:extLst>
          </p:cNvPr>
          <p:cNvSpPr/>
          <p:nvPr/>
        </p:nvSpPr>
        <p:spPr>
          <a:xfrm>
            <a:off x="1863502" y="2665507"/>
            <a:ext cx="567892" cy="4160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’action : vide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6A47C79-0830-5AA0-5119-EDE4AD89917C}"/>
              </a:ext>
            </a:extLst>
          </p:cNvPr>
          <p:cNvSpPr/>
          <p:nvPr/>
        </p:nvSpPr>
        <p:spPr>
          <a:xfrm>
            <a:off x="1141607" y="3870797"/>
            <a:ext cx="350307" cy="3247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 : vide 1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5BC1FB1-0098-2354-F841-352E1A4CCC23}"/>
              </a:ext>
            </a:extLst>
          </p:cNvPr>
          <p:cNvSpPr/>
          <p:nvPr/>
        </p:nvSpPr>
        <p:spPr>
          <a:xfrm>
            <a:off x="791300" y="5430104"/>
            <a:ext cx="700614" cy="4160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La pluie et lorage, Pt 01">
            <a:hlinkClick r:id="" action="ppaction://media"/>
            <a:extLst>
              <a:ext uri="{FF2B5EF4-FFF2-40B4-BE49-F238E27FC236}">
                <a16:creationId xmlns:a16="http://schemas.microsoft.com/office/drawing/2014/main" id="{8A299906-04C4-6299-75B3-435F8D59C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92457-BA4F-A286-8DB8-04F65D8E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lgerian" panose="04020705040A02060702" pitchFamily="82" charset="0"/>
              </a:rPr>
              <a:t>UPTOWN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001E22-4359-0C87-B2F9-8C4E32021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 </a:t>
            </a:r>
            <a:r>
              <a:rPr lang="fr-FR" dirty="0" err="1"/>
              <a:t>Uptown</a:t>
            </a:r>
            <a:r>
              <a:rPr lang="fr-FR" dirty="0"/>
              <a:t>, Batman surprend Bane occupé de vider les coffres d’une banque!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06FF2C-D950-364B-A579-7E2126FB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184" y="2188806"/>
            <a:ext cx="6000750" cy="4495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362955D-DF46-00A3-6F83-CE91CCAFC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1" y="5318254"/>
            <a:ext cx="1809750" cy="1343025"/>
          </a:xfrm>
          <a:prstGeom prst="rect">
            <a:avLst/>
          </a:prstGeom>
        </p:spPr>
      </p:pic>
      <p:sp>
        <p:nvSpPr>
          <p:cNvPr id="9" name="Bouton d’action : vid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C9505C3-CF42-75D2-ED9E-5E3645722007}"/>
              </a:ext>
            </a:extLst>
          </p:cNvPr>
          <p:cNvSpPr/>
          <p:nvPr/>
        </p:nvSpPr>
        <p:spPr>
          <a:xfrm>
            <a:off x="679191" y="5544152"/>
            <a:ext cx="1967756" cy="102990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83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B4B10-0689-783D-6153-D9E39109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est la masse d’un des sacs volé par Bane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946C19D-C2D4-8E2E-7C60-2C62C0972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05175" y="2053431"/>
            <a:ext cx="5581650" cy="3895725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B7D1208-0F8F-9866-DF20-A2FEFE32C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479" y="939386"/>
            <a:ext cx="707409" cy="932673"/>
          </a:xfrm>
          <a:prstGeom prst="rect">
            <a:avLst/>
          </a:prstGeom>
        </p:spPr>
      </p:pic>
      <p:pic>
        <p:nvPicPr>
          <p:cNvPr id="3074" name="Picture 2" descr="Batman Derp Sticker - Sticker Mania">
            <a:extLst>
              <a:ext uri="{FF2B5EF4-FFF2-40B4-BE49-F238E27FC236}">
                <a16:creationId xmlns:a16="http://schemas.microsoft.com/office/drawing/2014/main" id="{78BEFC83-1A94-838C-C345-67416583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54" y="4943962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uton d’action : vide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2902963-E152-F728-1500-29D1898F36CB}"/>
              </a:ext>
            </a:extLst>
          </p:cNvPr>
          <p:cNvSpPr/>
          <p:nvPr/>
        </p:nvSpPr>
        <p:spPr>
          <a:xfrm>
            <a:off x="9480884" y="4774131"/>
            <a:ext cx="2310063" cy="20838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clock-ticking-sound-effect_8cSw7Gqu">
            <a:hlinkClick r:id="" action="ppaction://media"/>
            <a:extLst>
              <a:ext uri="{FF2B5EF4-FFF2-40B4-BE49-F238E27FC236}">
                <a16:creationId xmlns:a16="http://schemas.microsoft.com/office/drawing/2014/main" id="{4D58D2CB-8E35-4F21-F1E9-22B236AD9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6944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A1E6B-6C36-105D-46B5-FE0287A6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lgerian" panose="04020705040A02060702" pitchFamily="82" charset="0"/>
              </a:rPr>
              <a:t>MIDTOWN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14848C-55DE-F20E-12D4-E7C6E6BC7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7" y="14541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Batman croise Double-Face pris dans une course poursuite folle dans les rues de Midtown.</a:t>
            </a:r>
          </a:p>
        </p:txBody>
      </p:sp>
      <p:pic>
        <p:nvPicPr>
          <p:cNvPr id="5122" name="Picture 2" descr="Batman a 80 ans : pourquoi il faut revoir la série animée de 1992">
            <a:extLst>
              <a:ext uri="{FF2B5EF4-FFF2-40B4-BE49-F238E27FC236}">
                <a16:creationId xmlns:a16="http://schemas.microsoft.com/office/drawing/2014/main" id="{D989912F-32B2-12B0-8463-6F47FEE4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07" y="3071813"/>
            <a:ext cx="6286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3C91751-D31F-4696-EA19-98C42DF9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668" y="5220769"/>
            <a:ext cx="1809750" cy="1343025"/>
          </a:xfrm>
          <a:prstGeom prst="rect">
            <a:avLst/>
          </a:prstGeom>
        </p:spPr>
      </p:pic>
      <p:sp>
        <p:nvSpPr>
          <p:cNvPr id="7" name="Bouton d’action : vid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83BFC20-9A09-536F-2D80-160B0DCAD35C}"/>
              </a:ext>
            </a:extLst>
          </p:cNvPr>
          <p:cNvSpPr/>
          <p:nvPr/>
        </p:nvSpPr>
        <p:spPr>
          <a:xfrm>
            <a:off x="10187668" y="5505651"/>
            <a:ext cx="1809750" cy="9872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76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41AC5-7A20-BE7E-3A99-DC8A19CF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Où se dirige Double-Face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7D45E1-4AD2-EBFE-397D-658439A23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542" y="561569"/>
            <a:ext cx="707409" cy="9326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BD662F-1F6B-C18B-246C-1C46DA979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3" y="2435003"/>
            <a:ext cx="6019800" cy="3581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B142A9D-DC09-F544-A6DE-601621513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303" y="2435003"/>
            <a:ext cx="1762125" cy="32670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8109F2C-46D7-C412-DB87-34A8E46AF50A}"/>
              </a:ext>
            </a:extLst>
          </p:cNvPr>
          <p:cNvSpPr/>
          <p:nvPr/>
        </p:nvSpPr>
        <p:spPr>
          <a:xfrm>
            <a:off x="6623303" y="5702077"/>
            <a:ext cx="1762125" cy="314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1 carreau = 10 pas</a:t>
            </a:r>
          </a:p>
        </p:txBody>
      </p:sp>
      <p:pic>
        <p:nvPicPr>
          <p:cNvPr id="14" name="Picture 2" descr="Batman Derp Sticker - Sticker Mania">
            <a:extLst>
              <a:ext uri="{FF2B5EF4-FFF2-40B4-BE49-F238E27FC236}">
                <a16:creationId xmlns:a16="http://schemas.microsoft.com/office/drawing/2014/main" id="{6F0B2418-7571-9DD8-3080-62309DE4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07" y="4863751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uton d’action : vide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36D4989-0E3E-3616-B972-A9BFD71D8E19}"/>
              </a:ext>
            </a:extLst>
          </p:cNvPr>
          <p:cNvSpPr/>
          <p:nvPr/>
        </p:nvSpPr>
        <p:spPr>
          <a:xfrm>
            <a:off x="9480884" y="4774131"/>
            <a:ext cx="2310063" cy="20838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clock-ticking-sound-effect_8cSw7Gqu">
            <a:hlinkClick r:id="" action="ppaction://media"/>
            <a:extLst>
              <a:ext uri="{FF2B5EF4-FFF2-40B4-BE49-F238E27FC236}">
                <a16:creationId xmlns:a16="http://schemas.microsoft.com/office/drawing/2014/main" id="{FF934737-0203-AF0B-45C2-D38AA61998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8151" y="2435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C8487-A1DA-AFBA-1483-5293DA12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lgerian" panose="04020705040A02060702" pitchFamily="82" charset="0"/>
              </a:rPr>
              <a:t>Gotham River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CD59AC-D551-EBF7-48BE-E702A59C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Batman aperçoit Killer-Croc qui tente de s’échapper des égouts! Il doit l’en empêcher et descendre la grille 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146" name="Picture 2" descr="Review DC Collectibles Batman The Animated Series : Killer Croc - FulguroPop">
            <a:extLst>
              <a:ext uri="{FF2B5EF4-FFF2-40B4-BE49-F238E27FC236}">
                <a16:creationId xmlns:a16="http://schemas.microsoft.com/office/drawing/2014/main" id="{6362C8AE-C3C8-B3F3-80ED-DF0C65FB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244572"/>
            <a:ext cx="432435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688842-59DC-64F9-0F68-1B76BC3AC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986" y="5505450"/>
            <a:ext cx="1809750" cy="1343025"/>
          </a:xfrm>
          <a:prstGeom prst="rect">
            <a:avLst/>
          </a:prstGeom>
        </p:spPr>
      </p:pic>
      <p:sp>
        <p:nvSpPr>
          <p:cNvPr id="8" name="Bouton d’action : vid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EA84DD9-62FF-8DAB-4DBB-084EA9642719}"/>
              </a:ext>
            </a:extLst>
          </p:cNvPr>
          <p:cNvSpPr/>
          <p:nvPr/>
        </p:nvSpPr>
        <p:spPr>
          <a:xfrm>
            <a:off x="10238986" y="5650029"/>
            <a:ext cx="1809750" cy="95290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13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11D48-A27E-A5AB-5129-1BD1B9D4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quel sens doit-il tourner la manivelle pour enfermer Killer-croc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EAB9EA-390C-3B7D-4ADF-47110079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220" y="1027906"/>
            <a:ext cx="707409" cy="9326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5DA5FA-743F-41B2-38E5-BACBFF973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737" y="2353469"/>
            <a:ext cx="3438525" cy="3162300"/>
          </a:xfrm>
          <a:prstGeom prst="rect">
            <a:avLst/>
          </a:prstGeom>
        </p:spPr>
      </p:pic>
      <p:pic>
        <p:nvPicPr>
          <p:cNvPr id="9" name="Picture 2" descr="Batman Derp Sticker - Sticker Mania">
            <a:extLst>
              <a:ext uri="{FF2B5EF4-FFF2-40B4-BE49-F238E27FC236}">
                <a16:creationId xmlns:a16="http://schemas.microsoft.com/office/drawing/2014/main" id="{E7BC1934-1468-37E2-68AD-FFE097D7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384" y="4906640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uton d’action : vide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83A56B1-237C-0346-CDB5-7DFFA810C931}"/>
              </a:ext>
            </a:extLst>
          </p:cNvPr>
          <p:cNvSpPr/>
          <p:nvPr/>
        </p:nvSpPr>
        <p:spPr>
          <a:xfrm>
            <a:off x="9480884" y="4774131"/>
            <a:ext cx="2310063" cy="20838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clock-ticking-sound-effect_8cSw7Gqu">
            <a:hlinkClick r:id="" action="ppaction://media"/>
            <a:extLst>
              <a:ext uri="{FF2B5EF4-FFF2-40B4-BE49-F238E27FC236}">
                <a16:creationId xmlns:a16="http://schemas.microsoft.com/office/drawing/2014/main" id="{0FECBB2B-FCF5-770D-8C3B-5C35DA5A2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6944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F987F-437F-0985-13E3-FB96B11D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lgerian" panose="04020705040A02060702" pitchFamily="82" charset="0"/>
              </a:rPr>
              <a:t>Downtown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F0C87-D769-A9E5-CB2B-8AFDC19F7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/>
          <a:lstStyle/>
          <a:p>
            <a:r>
              <a:rPr lang="fr-FR" dirty="0"/>
              <a:t>Le Joker arnaque les gens sur les trottoirs de Downtown avec un jeu de carte.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218" name="Picture 2" descr="Le Joker de Batman TAS est-il le meilleur des Jokers ?">
            <a:extLst>
              <a:ext uri="{FF2B5EF4-FFF2-40B4-BE49-F238E27FC236}">
                <a16:creationId xmlns:a16="http://schemas.microsoft.com/office/drawing/2014/main" id="{0DCE29BB-9425-04C2-6275-EDD185E1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45" y="2820987"/>
            <a:ext cx="4902160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92B476-79F6-A54C-5D58-B5C82AE69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865" y="5233987"/>
            <a:ext cx="1809750" cy="1343025"/>
          </a:xfrm>
          <a:prstGeom prst="rect">
            <a:avLst/>
          </a:prstGeom>
        </p:spPr>
      </p:pic>
      <p:sp>
        <p:nvSpPr>
          <p:cNvPr id="7" name="Bouton d’action : vid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E61D270-A600-00B6-EC95-A2C9079290D3}"/>
              </a:ext>
            </a:extLst>
          </p:cNvPr>
          <p:cNvSpPr/>
          <p:nvPr/>
        </p:nvSpPr>
        <p:spPr>
          <a:xfrm>
            <a:off x="9375457" y="5344511"/>
            <a:ext cx="1809750" cy="11483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7333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191</TotalTime>
  <Words>250</Words>
  <Application>Microsoft Office PowerPoint</Application>
  <PresentationFormat>Grand écran</PresentationFormat>
  <Paragraphs>30</Paragraphs>
  <Slides>13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Thème Office</vt:lpstr>
      <vt:lpstr>Sauve Gotham </vt:lpstr>
      <vt:lpstr>Clique sur les lieux des différents crimes</vt:lpstr>
      <vt:lpstr>UPTOWN</vt:lpstr>
      <vt:lpstr>Quelle est la masse d’un des sacs volé par Bane </vt:lpstr>
      <vt:lpstr>MIDTOWN</vt:lpstr>
      <vt:lpstr>Où se dirige Double-Face</vt:lpstr>
      <vt:lpstr>Gotham River</vt:lpstr>
      <vt:lpstr>Dans quel sens doit-il tourner la manivelle pour enfermer Killer-croc</vt:lpstr>
      <vt:lpstr>Downtown</vt:lpstr>
      <vt:lpstr>Présentation PowerPoint</vt:lpstr>
      <vt:lpstr>Joker a-t-il raison</vt:lpstr>
      <vt:lpstr>Tricorner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Sauve Gotham</dc:title>
  <dc:creator>Florian TIMMERMAN</dc:creator>
  <cp:lastModifiedBy>Florian TIMMERMAN</cp:lastModifiedBy>
  <cp:revision>18</cp:revision>
  <cp:lastPrinted>2023-02-07T08:20:13Z</cp:lastPrinted>
  <dcterms:created xsi:type="dcterms:W3CDTF">2023-02-06T18:58:06Z</dcterms:created>
  <dcterms:modified xsi:type="dcterms:W3CDTF">2023-02-07T09:15:14Z</dcterms:modified>
</cp:coreProperties>
</file>