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  <p:sldId id="272" r:id="rId18"/>
    <p:sldId id="273" r:id="rId19"/>
    <p:sldId id="274" r:id="rId20"/>
    <p:sldId id="275" r:id="rId21"/>
    <p:sldId id="278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EDE84A-86E4-5C96-5A66-9D855D9945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51F7388-346F-9BC2-ABAA-2490383BF4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5F4ADB-A6B1-90BC-54F5-CC4BB22CB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8C2E31-860B-CD8C-0E4D-AE7F876E8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5CAD9D-6886-55DD-08FD-6E0A0A089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2222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7E8EC-F44E-AFE6-6857-308543E55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F12637-654C-80B3-3778-18B55FF21D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7124C7-C021-144B-88C3-2150B2DF1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B46344-E0D1-0E06-CB07-4E88B4CA5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3A777B-0111-5581-AFCF-0105E34C4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89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B6193F-DBDC-2952-3DB9-0BFD17A52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7093E22-4F0A-C4DB-42A2-A6168A9194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3CF66C-7154-DA9C-2824-E533A2C39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914EC6-3D72-B934-5BB7-95CFE57DB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5AA2E8-8FA4-9A22-5105-BD63830FB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959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4EBB5D-D6BD-9520-6185-1AB8CB611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4C07714-0541-13AC-8499-F8AC97C5F6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EDD475-D86E-AA4F-8AE7-F940A05AF9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F452CF4-0FC6-3594-DEE4-E3908ABED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61BC92-A8FA-D9A6-B2A5-534A89297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6C4129-AB6F-8ED8-1963-667FBB92E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673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EA23D0-5921-115D-6EF3-1BD96F20F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9DFDBC2-9AC6-65C0-4A13-8B3885534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2D36E5C-0233-AFE3-A94C-E93B189ADC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8EDB2F9-DAA5-E09C-DC53-B6EE1BFC91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F081B07-661D-BB5A-760E-2792BE034C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F53290C-BD66-0BD8-0372-E8BECF77D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CC3DEDB-6E8D-6DCC-EABE-C59E8D136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808D623-5FD1-57F2-A9F4-AF2519991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271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20773-4616-6D99-8A21-6EB7E4AFA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4684CD5-D47E-EBFD-ACC9-5F5FBBF91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4C28F0-441E-3F1A-285A-CC8A98878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A3A29BD-4CB0-7F25-2C89-45D254330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453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9585746-1D71-D021-2E05-F248CD2FE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9596A4-743D-8E75-BB89-ADB56D18D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C6CD7D6-FF89-A0A8-70EB-713F3488C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233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3A65F1-548E-461B-7335-97C70A7DD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DDAB00-01C2-7AAE-6D1A-1A996F329A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257820-74E0-FB94-A195-0D2B9D1E73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5D9BF23-01B5-4BD9-7A48-52209BDF3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65D41B1-F926-E859-E846-4C2EA8820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76638E-835C-AADD-89B3-D7DA10271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929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4CFEFB-C4E2-94F5-B361-3CE9B0299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B67E5B8-1DB2-0411-E652-F8FF810898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4BE2808-B0A5-67F2-8ECF-2BC424C2F8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5970E8-B2CD-0D52-3CDE-B71CEC672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48C033-28AB-170B-28CE-11E4F2C2E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0A9321-3EB3-2ACF-3F1C-D9F56445F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0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CCBE2-6A3D-8B69-DD94-3F9C9C060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87A08D9-7434-0E1B-F89A-D67398FE6D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871276-41B9-C373-98BA-7C14B5179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0A5E49-F043-D842-06AE-56D3F63E5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2D26BE-4BA7-1659-D484-9F2940C0B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587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66FFF35-3129-206B-F3F4-9249C1A5ED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968BEC-996E-2533-38B5-A7734B3527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7B87D3-3696-6C34-412D-FBCBD7325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E67A48-88A0-B83F-7BE4-17B495C93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BFD0CB-73A0-3103-4DDD-CA36D9D42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268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46DEA70-F9A3-339E-249E-D543064CA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D0297E-F61F-38ED-08E6-A03D275E2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4E147C-C545-4F86-05B8-56F6C4348F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94418-095F-4C1E-9DC9-EB163B92F63E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2C22C4-8818-1D7E-94FE-E85A22C64F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82311F-485F-7606-9226-2CF11952D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432F2-3967-426A-9CE9-61D4E9718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218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ierre&#10;&#10;Description générée automatiquement">
            <a:extLst>
              <a:ext uri="{FF2B5EF4-FFF2-40B4-BE49-F238E27FC236}">
                <a16:creationId xmlns:a16="http://schemas.microsoft.com/office/drawing/2014/main" id="{D1FB4999-682E-54FA-E87E-0BDCC7317F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300" y="787400"/>
            <a:ext cx="8496300" cy="53213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EC66D6-2198-5481-59B0-A7CC4899E71E}"/>
              </a:ext>
            </a:extLst>
          </p:cNvPr>
          <p:cNvSpPr txBox="1"/>
          <p:nvPr/>
        </p:nvSpPr>
        <p:spPr>
          <a:xfrm>
            <a:off x="2277075" y="6070600"/>
            <a:ext cx="8272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Scluture</a:t>
            </a:r>
            <a:r>
              <a:rPr lang="fr-FR" sz="2000" b="1" dirty="0">
                <a:solidFill>
                  <a:schemeClr val="bg1"/>
                </a:solidFill>
              </a:rPr>
              <a:t> en bois de Saint Martin partageant son manteau avec un pauvre.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141A708-58DF-7BA2-2053-8008E925D217}"/>
              </a:ext>
            </a:extLst>
          </p:cNvPr>
          <p:cNvSpPr txBox="1"/>
          <p:nvPr/>
        </p:nvSpPr>
        <p:spPr>
          <a:xfrm>
            <a:off x="3092621" y="306053"/>
            <a:ext cx="8496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Vernet Les Bains N°2</a:t>
            </a:r>
          </a:p>
        </p:txBody>
      </p:sp>
    </p:spTree>
    <p:extLst>
      <p:ext uri="{BB962C8B-B14F-4D97-AF65-F5344CB8AC3E}">
        <p14:creationId xmlns:p14="http://schemas.microsoft.com/office/powerpoint/2010/main" val="2693654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  <p:sndAc>
          <p:stSnd loop="1">
            <p:snd r:embed="rId2" name="Michel Etcheverry - Pyrénées si belles.wav"/>
          </p:stSnd>
        </p:sndAc>
      </p:transition>
    </mc:Choice>
    <mc:Fallback xmlns="">
      <p:transition spd="slow" advClick="0" advTm="17000">
        <p:fade/>
        <p:sndAc>
          <p:stSnd loop="1">
            <p:snd r:embed="rId4" name="Michel Etcheverry - Pyrénées si bel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906FE1B-BC48-A1D3-EA79-5E0D619050F7}"/>
              </a:ext>
            </a:extLst>
          </p:cNvPr>
          <p:cNvSpPr/>
          <p:nvPr/>
        </p:nvSpPr>
        <p:spPr>
          <a:xfrm>
            <a:off x="0" y="-56996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Vernet-les-Bains [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vɛʁnɛ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le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bɛ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̃] est une commune française, située dans le centre du département des Pyrénées-Orientales en région Occitanie.</a:t>
            </a:r>
          </a:p>
        </p:txBody>
      </p:sp>
    </p:spTree>
    <p:extLst>
      <p:ext uri="{BB962C8B-B14F-4D97-AF65-F5344CB8AC3E}">
        <p14:creationId xmlns:p14="http://schemas.microsoft.com/office/powerpoint/2010/main" val="2803114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xtérieur, vallée&#10;&#10;Description générée automatiquement">
            <a:extLst>
              <a:ext uri="{FF2B5EF4-FFF2-40B4-BE49-F238E27FC236}">
                <a16:creationId xmlns:a16="http://schemas.microsoft.com/office/drawing/2014/main" id="{14C11570-3D5C-8356-CEE7-2ECFF57AAD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9578" y="586945"/>
            <a:ext cx="8772844" cy="568410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F081104-4040-E9F0-91DA-3EBDC4FC3597}"/>
              </a:ext>
            </a:extLst>
          </p:cNvPr>
          <p:cNvSpPr txBox="1"/>
          <p:nvPr/>
        </p:nvSpPr>
        <p:spPr>
          <a:xfrm>
            <a:off x="2990335" y="148281"/>
            <a:ext cx="860030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Un sentier mène à un point de vue sur l’abbaye : superbe !!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177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montagne, vieux&#10;&#10;Description générée automatiquement">
            <a:extLst>
              <a:ext uri="{FF2B5EF4-FFF2-40B4-BE49-F238E27FC236}">
                <a16:creationId xmlns:a16="http://schemas.microsoft.com/office/drawing/2014/main" id="{33E1B7AD-2903-C062-7BB4-99CED6D256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2302" y="691978"/>
            <a:ext cx="8699157" cy="543697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30AF45-DC22-2ACE-FD7C-4D984DBD3468}"/>
              </a:ext>
            </a:extLst>
          </p:cNvPr>
          <p:cNvSpPr txBox="1"/>
          <p:nvPr/>
        </p:nvSpPr>
        <p:spPr>
          <a:xfrm>
            <a:off x="4880918" y="291868"/>
            <a:ext cx="837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Zoom sur l’abbaye.</a:t>
            </a:r>
          </a:p>
        </p:txBody>
      </p:sp>
    </p:spTree>
    <p:extLst>
      <p:ext uri="{BB962C8B-B14F-4D97-AF65-F5344CB8AC3E}">
        <p14:creationId xmlns:p14="http://schemas.microsoft.com/office/powerpoint/2010/main" val="3320941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montagne, ciel, extérieur&#10;&#10;Description générée automatiquement">
            <a:extLst>
              <a:ext uri="{FF2B5EF4-FFF2-40B4-BE49-F238E27FC236}">
                <a16:creationId xmlns:a16="http://schemas.microsoft.com/office/drawing/2014/main" id="{45B31AA6-C983-70F9-2381-4782B693C3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6648" y="722869"/>
            <a:ext cx="8698704" cy="541226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FDE6ED-3E66-26E6-29CB-13CD34079F39}"/>
              </a:ext>
            </a:extLst>
          </p:cNvPr>
          <p:cNvSpPr txBox="1"/>
          <p:nvPr/>
        </p:nvSpPr>
        <p:spPr>
          <a:xfrm>
            <a:off x="4176584" y="322759"/>
            <a:ext cx="7673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Abbaye Saint Michel de </a:t>
            </a:r>
            <a:r>
              <a:rPr lang="fr-FR" sz="2000" b="1" dirty="0" err="1"/>
              <a:t>Cuxa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4716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lante, pierre&#10;&#10;Description générée automatiquement">
            <a:extLst>
              <a:ext uri="{FF2B5EF4-FFF2-40B4-BE49-F238E27FC236}">
                <a16:creationId xmlns:a16="http://schemas.microsoft.com/office/drawing/2014/main" id="{C80F1F68-936F-5DA6-C7A6-2D677C5AA0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536" y="135924"/>
            <a:ext cx="5138928" cy="65861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DF0B77-58AD-17FF-0EB6-E9425E51B50C}"/>
              </a:ext>
            </a:extLst>
          </p:cNvPr>
          <p:cNvSpPr txBox="1"/>
          <p:nvPr/>
        </p:nvSpPr>
        <p:spPr>
          <a:xfrm>
            <a:off x="8665464" y="3707027"/>
            <a:ext cx="32217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Promenade dans les rue du village d’Eus et son église qui le domine.</a:t>
            </a:r>
          </a:p>
        </p:txBody>
      </p:sp>
    </p:spTree>
    <p:extLst>
      <p:ext uri="{BB962C8B-B14F-4D97-AF65-F5344CB8AC3E}">
        <p14:creationId xmlns:p14="http://schemas.microsoft.com/office/powerpoint/2010/main" val="3289629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n bois, vieux, bois&#10;&#10;Description générée automatiquement">
            <a:extLst>
              <a:ext uri="{FF2B5EF4-FFF2-40B4-BE49-F238E27FC236}">
                <a16:creationId xmlns:a16="http://schemas.microsoft.com/office/drawing/2014/main" id="{25CC8385-EC41-FCF3-95B6-581D2B9AF2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399" y="648729"/>
            <a:ext cx="8785201" cy="556054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315D63-6116-6EAB-AF7A-4D24DB27E737}"/>
              </a:ext>
            </a:extLst>
          </p:cNvPr>
          <p:cNvSpPr txBox="1"/>
          <p:nvPr/>
        </p:nvSpPr>
        <p:spPr>
          <a:xfrm>
            <a:off x="2988049" y="248619"/>
            <a:ext cx="7500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Carline porte bonheur clouée sur la porte des habitations</a:t>
            </a:r>
          </a:p>
        </p:txBody>
      </p:sp>
    </p:spTree>
    <p:extLst>
      <p:ext uri="{BB962C8B-B14F-4D97-AF65-F5344CB8AC3E}">
        <p14:creationId xmlns:p14="http://schemas.microsoft.com/office/powerpoint/2010/main" val="919456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drape"/>
        <p:sndAc>
          <p:stSnd>
            <p:snd r:embed="rId2" name="Michel Etcheverry - Pyrénées si belles.wav"/>
          </p:stSnd>
        </p:sndAc>
      </p:transition>
    </mc:Choice>
    <mc:Fallback>
      <p:transition spd="slow" advClick="0" advTm="17000">
        <p:fade/>
        <p:sndAc>
          <p:stSnd>
            <p:snd r:embed="rId2" name="Michel Etcheverry - Pyrénées si belles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ciel, nature&#10;&#10;Description générée automatiquement">
            <a:extLst>
              <a:ext uri="{FF2B5EF4-FFF2-40B4-BE49-F238E27FC236}">
                <a16:creationId xmlns:a16="http://schemas.microsoft.com/office/drawing/2014/main" id="{B20A8BF4-A9B7-F8A5-A67E-BEF02BEB43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6648" y="698156"/>
            <a:ext cx="8698704" cy="546168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7E2ADB-CCEA-60C0-BA0F-541745CBA523}"/>
              </a:ext>
            </a:extLst>
          </p:cNvPr>
          <p:cNvSpPr txBox="1"/>
          <p:nvPr/>
        </p:nvSpPr>
        <p:spPr>
          <a:xfrm>
            <a:off x="4448432" y="298046"/>
            <a:ext cx="6993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au sommet du village.</a:t>
            </a:r>
          </a:p>
        </p:txBody>
      </p:sp>
    </p:spTree>
    <p:extLst>
      <p:ext uri="{BB962C8B-B14F-4D97-AF65-F5344CB8AC3E}">
        <p14:creationId xmlns:p14="http://schemas.microsoft.com/office/powerpoint/2010/main" val="1358894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extérieur, herbe, pierre&#10;&#10;Description générée automatiquement">
            <a:extLst>
              <a:ext uri="{FF2B5EF4-FFF2-40B4-BE49-F238E27FC236}">
                <a16:creationId xmlns:a16="http://schemas.microsoft.com/office/drawing/2014/main" id="{53E7257D-6865-11B7-52D8-CE2D0D5F3B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518" y="661086"/>
            <a:ext cx="8624563" cy="553582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368C83-68E3-8925-2598-70F9D94E464E}"/>
              </a:ext>
            </a:extLst>
          </p:cNvPr>
          <p:cNvSpPr txBox="1"/>
          <p:nvPr/>
        </p:nvSpPr>
        <p:spPr>
          <a:xfrm>
            <a:off x="3274541" y="296562"/>
            <a:ext cx="6808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Dans les petites rues, de belles maisons en pierre.</a:t>
            </a:r>
          </a:p>
        </p:txBody>
      </p:sp>
    </p:spTree>
    <p:extLst>
      <p:ext uri="{BB962C8B-B14F-4D97-AF65-F5344CB8AC3E}">
        <p14:creationId xmlns:p14="http://schemas.microsoft.com/office/powerpoint/2010/main" val="2516717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équitation, route&#10;&#10;Description générée automatiquement">
            <a:extLst>
              <a:ext uri="{FF2B5EF4-FFF2-40B4-BE49-F238E27FC236}">
                <a16:creationId xmlns:a16="http://schemas.microsoft.com/office/drawing/2014/main" id="{661CA2A4-A2BD-129C-C988-4496C061DD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7221" y="815546"/>
            <a:ext cx="8797558" cy="536592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57D424-C45C-AEB6-9888-72AC8F0419F0}"/>
              </a:ext>
            </a:extLst>
          </p:cNvPr>
          <p:cNvSpPr txBox="1"/>
          <p:nvPr/>
        </p:nvSpPr>
        <p:spPr>
          <a:xfrm>
            <a:off x="479854" y="107660"/>
            <a:ext cx="112322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Tunnel de verdure sous la sapinière. Bonne grimpette de 600 m de dénivelée depuis notre hébergement à Vernet.</a:t>
            </a:r>
          </a:p>
        </p:txBody>
      </p:sp>
    </p:spTree>
    <p:extLst>
      <p:ext uri="{BB962C8B-B14F-4D97-AF65-F5344CB8AC3E}">
        <p14:creationId xmlns:p14="http://schemas.microsoft.com/office/powerpoint/2010/main" val="2766226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arbre, nature&#10;&#10;Description générée automatiquement">
            <a:extLst>
              <a:ext uri="{FF2B5EF4-FFF2-40B4-BE49-F238E27FC236}">
                <a16:creationId xmlns:a16="http://schemas.microsoft.com/office/drawing/2014/main" id="{9799F4BD-60DB-A2FA-9F43-2D842575EF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790" y="718130"/>
            <a:ext cx="8734420" cy="542174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A4C1B83-4069-9801-F876-5D488F2507FB}"/>
              </a:ext>
            </a:extLst>
          </p:cNvPr>
          <p:cNvSpPr txBox="1"/>
          <p:nvPr/>
        </p:nvSpPr>
        <p:spPr>
          <a:xfrm>
            <a:off x="2880985" y="318020"/>
            <a:ext cx="70646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de nombreux cèdres au milieu de cette étendue de forêt.</a:t>
            </a:r>
          </a:p>
        </p:txBody>
      </p:sp>
    </p:spTree>
    <p:extLst>
      <p:ext uri="{BB962C8B-B14F-4D97-AF65-F5344CB8AC3E}">
        <p14:creationId xmlns:p14="http://schemas.microsoft.com/office/powerpoint/2010/main" val="1644024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rose&#10;&#10;Description générée automatiquement">
            <a:extLst>
              <a:ext uri="{FF2B5EF4-FFF2-40B4-BE49-F238E27FC236}">
                <a16:creationId xmlns:a16="http://schemas.microsoft.com/office/drawing/2014/main" id="{22DEE274-5E92-C38C-74E0-8D628C2BA6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280" y="581296"/>
            <a:ext cx="8795439" cy="569540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2ADA7-7339-80E0-9190-D74FCC0C32F3}"/>
              </a:ext>
            </a:extLst>
          </p:cNvPr>
          <p:cNvSpPr txBox="1"/>
          <p:nvPr/>
        </p:nvSpPr>
        <p:spPr>
          <a:xfrm>
            <a:off x="4611188" y="209006"/>
            <a:ext cx="79160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cistes sont en fleur.</a:t>
            </a:r>
          </a:p>
        </p:txBody>
      </p:sp>
    </p:spTree>
    <p:extLst>
      <p:ext uri="{BB962C8B-B14F-4D97-AF65-F5344CB8AC3E}">
        <p14:creationId xmlns:p14="http://schemas.microsoft.com/office/powerpoint/2010/main" val="1680275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extérieur&#10;&#10;Description générée automatiquement">
            <a:extLst>
              <a:ext uri="{FF2B5EF4-FFF2-40B4-BE49-F238E27FC236}">
                <a16:creationId xmlns:a16="http://schemas.microsoft.com/office/drawing/2014/main" id="{EC8D0A8B-4757-0871-52AD-BA0BCE4EA7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9486" y="590550"/>
            <a:ext cx="8733028" cy="5676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69510C-AD13-94C2-F5E0-F9D74D28468E}"/>
              </a:ext>
            </a:extLst>
          </p:cNvPr>
          <p:cNvSpPr txBox="1"/>
          <p:nvPr/>
        </p:nvSpPr>
        <p:spPr>
          <a:xfrm>
            <a:off x="5136243" y="190440"/>
            <a:ext cx="749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Et les églantiers.</a:t>
            </a:r>
          </a:p>
        </p:txBody>
      </p:sp>
    </p:spTree>
    <p:extLst>
      <p:ext uri="{BB962C8B-B14F-4D97-AF65-F5344CB8AC3E}">
        <p14:creationId xmlns:p14="http://schemas.microsoft.com/office/powerpoint/2010/main" val="1279662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port athlétique, sport, basket-ball&#10;&#10;Description générée automatiquement">
            <a:extLst>
              <a:ext uri="{FF2B5EF4-FFF2-40B4-BE49-F238E27FC236}">
                <a16:creationId xmlns:a16="http://schemas.microsoft.com/office/drawing/2014/main" id="{59A90929-AF90-D0DC-A799-CB946AC7F6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4702" y="595563"/>
            <a:ext cx="8822596" cy="566687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10C3B6-A72A-1176-7E89-9C0BC90226A9}"/>
              </a:ext>
            </a:extLst>
          </p:cNvPr>
          <p:cNvSpPr txBox="1"/>
          <p:nvPr/>
        </p:nvSpPr>
        <p:spPr>
          <a:xfrm>
            <a:off x="4728410" y="195453"/>
            <a:ext cx="61481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Dernière journée de visites.</a:t>
            </a:r>
          </a:p>
        </p:txBody>
      </p:sp>
    </p:spTree>
    <p:extLst>
      <p:ext uri="{BB962C8B-B14F-4D97-AF65-F5344CB8AC3E}">
        <p14:creationId xmlns:p14="http://schemas.microsoft.com/office/powerpoint/2010/main" val="2623803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extérieur, jardin&#10;&#10;Description générée automatiquement">
            <a:extLst>
              <a:ext uri="{FF2B5EF4-FFF2-40B4-BE49-F238E27FC236}">
                <a16:creationId xmlns:a16="http://schemas.microsoft.com/office/drawing/2014/main" id="{1F34F860-A6E0-99B4-0B11-8E3FA22387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5754" y="649116"/>
            <a:ext cx="8834628" cy="555976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8EF40B-D5BE-78E2-B38B-9195233E3598}"/>
              </a:ext>
            </a:extLst>
          </p:cNvPr>
          <p:cNvSpPr txBox="1"/>
          <p:nvPr/>
        </p:nvSpPr>
        <p:spPr>
          <a:xfrm>
            <a:off x="4676384" y="249006"/>
            <a:ext cx="7515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Sentier bordé de fleurs …</a:t>
            </a:r>
          </a:p>
        </p:txBody>
      </p:sp>
    </p:spTree>
    <p:extLst>
      <p:ext uri="{BB962C8B-B14F-4D97-AF65-F5344CB8AC3E}">
        <p14:creationId xmlns:p14="http://schemas.microsoft.com/office/powerpoint/2010/main" val="2296326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extérieur&#10;&#10;Description générée automatiquement">
            <a:extLst>
              <a:ext uri="{FF2B5EF4-FFF2-40B4-BE49-F238E27FC236}">
                <a16:creationId xmlns:a16="http://schemas.microsoft.com/office/drawing/2014/main" id="{E616753F-D1B0-43BF-DCC2-1AD940CB5E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0423" y="692330"/>
            <a:ext cx="8673738" cy="551252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5F1AF0-A7DA-B0BA-2637-0A242DB1FDF6}"/>
              </a:ext>
            </a:extLst>
          </p:cNvPr>
          <p:cNvSpPr txBox="1"/>
          <p:nvPr/>
        </p:nvSpPr>
        <p:spPr>
          <a:xfrm>
            <a:off x="2991394" y="253033"/>
            <a:ext cx="81642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Redescente au milieu des fleurs : ici géranium sauvage.</a:t>
            </a:r>
          </a:p>
        </p:txBody>
      </p:sp>
    </p:spTree>
    <p:extLst>
      <p:ext uri="{BB962C8B-B14F-4D97-AF65-F5344CB8AC3E}">
        <p14:creationId xmlns:p14="http://schemas.microsoft.com/office/powerpoint/2010/main" val="36463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vache&#10;&#10;Description générée automatiquement">
            <a:extLst>
              <a:ext uri="{FF2B5EF4-FFF2-40B4-BE49-F238E27FC236}">
                <a16:creationId xmlns:a16="http://schemas.microsoft.com/office/drawing/2014/main" id="{D67C524F-FD86-8AF4-8126-B61F7FACF9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8686" y="679268"/>
            <a:ext cx="8834628" cy="549946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F608BC-640A-4094-858A-F94950FCE138}"/>
              </a:ext>
            </a:extLst>
          </p:cNvPr>
          <p:cNvSpPr txBox="1"/>
          <p:nvPr/>
        </p:nvSpPr>
        <p:spPr>
          <a:xfrm>
            <a:off x="3814355" y="279158"/>
            <a:ext cx="79160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Et aussi une rencontre avec les habitantes du lieu</a:t>
            </a:r>
          </a:p>
        </p:txBody>
      </p:sp>
    </p:spTree>
    <p:extLst>
      <p:ext uri="{BB962C8B-B14F-4D97-AF65-F5344CB8AC3E}">
        <p14:creationId xmlns:p14="http://schemas.microsoft.com/office/powerpoint/2010/main" val="3038440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extérieur, bâtiment, ciel, route&#10;&#10;Description générée automatiquement">
            <a:extLst>
              <a:ext uri="{FF2B5EF4-FFF2-40B4-BE49-F238E27FC236}">
                <a16:creationId xmlns:a16="http://schemas.microsoft.com/office/drawing/2014/main" id="{7556186A-F0E0-DEDE-39EB-A0EF5DDA07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3817" y="600892"/>
            <a:ext cx="8804366" cy="5839098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0B3D676-5579-0B0C-C253-EC7F5AB8D770}"/>
              </a:ext>
            </a:extLst>
          </p:cNvPr>
          <p:cNvSpPr txBox="1"/>
          <p:nvPr/>
        </p:nvSpPr>
        <p:spPr>
          <a:xfrm>
            <a:off x="4358640" y="226906"/>
            <a:ext cx="7833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Casino de Vernet les Bains</a:t>
            </a:r>
          </a:p>
        </p:txBody>
      </p:sp>
    </p:spTree>
    <p:extLst>
      <p:ext uri="{BB962C8B-B14F-4D97-AF65-F5344CB8AC3E}">
        <p14:creationId xmlns:p14="http://schemas.microsoft.com/office/powerpoint/2010/main" val="2191959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maison&#10;&#10;Description générée automatiquement">
            <a:extLst>
              <a:ext uri="{FF2B5EF4-FFF2-40B4-BE49-F238E27FC236}">
                <a16:creationId xmlns:a16="http://schemas.microsoft.com/office/drawing/2014/main" id="{D7644162-474C-4F10-39D9-C23CDADAB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9354" y="836023"/>
            <a:ext cx="8373291" cy="5486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05FD50-1261-2386-01C8-0D6FD3805EE6}"/>
              </a:ext>
            </a:extLst>
          </p:cNvPr>
          <p:cNvSpPr txBox="1"/>
          <p:nvPr/>
        </p:nvSpPr>
        <p:spPr>
          <a:xfrm>
            <a:off x="3879668" y="435913"/>
            <a:ext cx="66228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Santé, Vernet-les-Bains, Culture et loisirs</a:t>
            </a:r>
          </a:p>
        </p:txBody>
      </p:sp>
    </p:spTree>
    <p:extLst>
      <p:ext uri="{BB962C8B-B14F-4D97-AF65-F5344CB8AC3E}">
        <p14:creationId xmlns:p14="http://schemas.microsoft.com/office/powerpoint/2010/main" val="993976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bre, extérieur, maison&#10;&#10;Description générée automatiquement">
            <a:extLst>
              <a:ext uri="{FF2B5EF4-FFF2-40B4-BE49-F238E27FC236}">
                <a16:creationId xmlns:a16="http://schemas.microsoft.com/office/drawing/2014/main" id="{22972FFC-3AE1-0351-E5E8-D7D7855643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8354" y="731520"/>
            <a:ext cx="9130937" cy="546027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131D7A-FC7B-96EE-09CF-D12FE7501163}"/>
              </a:ext>
            </a:extLst>
          </p:cNvPr>
          <p:cNvSpPr txBox="1"/>
          <p:nvPr/>
        </p:nvSpPr>
        <p:spPr>
          <a:xfrm>
            <a:off x="3696789" y="331410"/>
            <a:ext cx="9287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STATION THERMALE • VERNET-LES-BAINS</a:t>
            </a:r>
          </a:p>
        </p:txBody>
      </p:sp>
    </p:spTree>
    <p:extLst>
      <p:ext uri="{BB962C8B-B14F-4D97-AF65-F5344CB8AC3E}">
        <p14:creationId xmlns:p14="http://schemas.microsoft.com/office/powerpoint/2010/main" val="3699592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6BDAC201-602F-431B-C2E6-C0A4902201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302" y="760911"/>
            <a:ext cx="7824651" cy="533617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110040-704F-05F9-65D5-23AAFB9691CA}"/>
              </a:ext>
            </a:extLst>
          </p:cNvPr>
          <p:cNvSpPr txBox="1"/>
          <p:nvPr/>
        </p:nvSpPr>
        <p:spPr>
          <a:xfrm>
            <a:off x="4180114" y="292375"/>
            <a:ext cx="8399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façade orientale de l'église.</a:t>
            </a:r>
          </a:p>
        </p:txBody>
      </p:sp>
    </p:spTree>
    <p:extLst>
      <p:ext uri="{BB962C8B-B14F-4D97-AF65-F5344CB8AC3E}">
        <p14:creationId xmlns:p14="http://schemas.microsoft.com/office/powerpoint/2010/main" val="2181578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8EBD69D-A728-740D-FCE3-CDE2FFC295AB}"/>
              </a:ext>
            </a:extLst>
          </p:cNvPr>
          <p:cNvSpPr txBox="1"/>
          <p:nvPr/>
        </p:nvSpPr>
        <p:spPr>
          <a:xfrm>
            <a:off x="2547256" y="2547257"/>
            <a:ext cx="8294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Vernet Les Bains N°2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9D8A216-0CB9-9517-5A1B-32FC9380EB47}"/>
              </a:ext>
            </a:extLst>
          </p:cNvPr>
          <p:cNvSpPr txBox="1"/>
          <p:nvPr/>
        </p:nvSpPr>
        <p:spPr>
          <a:xfrm>
            <a:off x="4010297" y="3167390"/>
            <a:ext cx="5538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449A2B7-93BE-3A30-12AB-257823BCD6B7}"/>
              </a:ext>
            </a:extLst>
          </p:cNvPr>
          <p:cNvSpPr txBox="1"/>
          <p:nvPr/>
        </p:nvSpPr>
        <p:spPr>
          <a:xfrm>
            <a:off x="5721531" y="3690610"/>
            <a:ext cx="3827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80144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219</Words>
  <Application>Microsoft Office PowerPoint</Application>
  <PresentationFormat>Grand écran</PresentationFormat>
  <Paragraphs>25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2023-02-07T03:25:36Z</dcterms:created>
  <dcterms:modified xsi:type="dcterms:W3CDTF">2023-02-07T04:59:34Z</dcterms:modified>
</cp:coreProperties>
</file>