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6" r:id="rId3"/>
    <p:sldId id="259" r:id="rId4"/>
    <p:sldId id="257" r:id="rId5"/>
    <p:sldId id="260" r:id="rId6"/>
    <p:sldId id="258"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7"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75" autoAdjust="0"/>
    <p:restoredTop sz="94660"/>
  </p:normalViewPr>
  <p:slideViewPr>
    <p:cSldViewPr snapToGrid="0">
      <p:cViewPr varScale="1">
        <p:scale>
          <a:sx n="78" d="100"/>
          <a:sy n="78" d="100"/>
        </p:scale>
        <p:origin x="18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34D587E-F04D-3088-B33C-65C12DA8615C}"/>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D53DEFC6-C7EE-2AD7-69CB-03F40EF66B9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121627AA-9502-7E8C-9F0A-CCA9AA822CAF}"/>
              </a:ext>
            </a:extLst>
          </p:cNvPr>
          <p:cNvSpPr>
            <a:spLocks noGrp="1"/>
          </p:cNvSpPr>
          <p:nvPr>
            <p:ph type="dt" sz="half" idx="10"/>
          </p:nvPr>
        </p:nvSpPr>
        <p:spPr/>
        <p:txBody>
          <a:bodyPr/>
          <a:lstStyle/>
          <a:p>
            <a:fld id="{82AB9012-34A4-4B02-9DA6-B1ABEA724AA4}" type="datetimeFigureOut">
              <a:rPr lang="fr-FR" smtClean="0"/>
              <a:t>06/02/2023</a:t>
            </a:fld>
            <a:endParaRPr lang="fr-FR"/>
          </a:p>
        </p:txBody>
      </p:sp>
      <p:sp>
        <p:nvSpPr>
          <p:cNvPr id="5" name="Espace réservé du pied de page 4">
            <a:extLst>
              <a:ext uri="{FF2B5EF4-FFF2-40B4-BE49-F238E27FC236}">
                <a16:creationId xmlns:a16="http://schemas.microsoft.com/office/drawing/2014/main" id="{3C48A402-5584-9881-C38A-14DDF21F22C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EA9DD9F-C4D4-6FEF-FA48-8A5BB7854E4F}"/>
              </a:ext>
            </a:extLst>
          </p:cNvPr>
          <p:cNvSpPr>
            <a:spLocks noGrp="1"/>
          </p:cNvSpPr>
          <p:nvPr>
            <p:ph type="sldNum" sz="quarter" idx="12"/>
          </p:nvPr>
        </p:nvSpPr>
        <p:spPr/>
        <p:txBody>
          <a:bodyPr/>
          <a:lstStyle/>
          <a:p>
            <a:fld id="{EFE0EA4A-A772-44C1-AE92-0D7755092504}" type="slidenum">
              <a:rPr lang="fr-FR" smtClean="0"/>
              <a:t>‹N°›</a:t>
            </a:fld>
            <a:endParaRPr lang="fr-FR"/>
          </a:p>
        </p:txBody>
      </p:sp>
    </p:spTree>
    <p:extLst>
      <p:ext uri="{BB962C8B-B14F-4D97-AF65-F5344CB8AC3E}">
        <p14:creationId xmlns:p14="http://schemas.microsoft.com/office/powerpoint/2010/main" val="3471129878"/>
      </p:ext>
    </p:extLst>
  </p:cSld>
  <p:clrMapOvr>
    <a:masterClrMapping/>
  </p:clrMapOvr>
  <mc:AlternateContent xmlns:mc="http://schemas.openxmlformats.org/markup-compatibility/2006">
    <mc:Choice xmlns:p14="http://schemas.microsoft.com/office/powerpoint/2010/main" Requires="p14">
      <p:transition spd="slow" p14:dur="5000" advClick="0" advTm="17000">
        <p14:ferris dir="l"/>
      </p:transition>
    </mc:Choice>
    <mc:Fallback>
      <p:transition spd="slow" advClick="0" advTm="1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6285E9D-273C-027E-B087-0F33561D0EB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ECDDD02-EC5C-ED9B-779A-BC29ED4AC57C}"/>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EDFA444-91D9-467B-8F40-92C8053AB4F7}"/>
              </a:ext>
            </a:extLst>
          </p:cNvPr>
          <p:cNvSpPr>
            <a:spLocks noGrp="1"/>
          </p:cNvSpPr>
          <p:nvPr>
            <p:ph type="dt" sz="half" idx="10"/>
          </p:nvPr>
        </p:nvSpPr>
        <p:spPr/>
        <p:txBody>
          <a:bodyPr/>
          <a:lstStyle/>
          <a:p>
            <a:fld id="{82AB9012-34A4-4B02-9DA6-B1ABEA724AA4}" type="datetimeFigureOut">
              <a:rPr lang="fr-FR" smtClean="0"/>
              <a:t>06/02/2023</a:t>
            </a:fld>
            <a:endParaRPr lang="fr-FR"/>
          </a:p>
        </p:txBody>
      </p:sp>
      <p:sp>
        <p:nvSpPr>
          <p:cNvPr id="5" name="Espace réservé du pied de page 4">
            <a:extLst>
              <a:ext uri="{FF2B5EF4-FFF2-40B4-BE49-F238E27FC236}">
                <a16:creationId xmlns:a16="http://schemas.microsoft.com/office/drawing/2014/main" id="{BE9AA17A-43FF-A82C-C84B-92FA5F08573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F44DF0B-1284-20C5-E797-E60CB4BACFB4}"/>
              </a:ext>
            </a:extLst>
          </p:cNvPr>
          <p:cNvSpPr>
            <a:spLocks noGrp="1"/>
          </p:cNvSpPr>
          <p:nvPr>
            <p:ph type="sldNum" sz="quarter" idx="12"/>
          </p:nvPr>
        </p:nvSpPr>
        <p:spPr/>
        <p:txBody>
          <a:bodyPr/>
          <a:lstStyle/>
          <a:p>
            <a:fld id="{EFE0EA4A-A772-44C1-AE92-0D7755092504}" type="slidenum">
              <a:rPr lang="fr-FR" smtClean="0"/>
              <a:t>‹N°›</a:t>
            </a:fld>
            <a:endParaRPr lang="fr-FR"/>
          </a:p>
        </p:txBody>
      </p:sp>
    </p:spTree>
    <p:extLst>
      <p:ext uri="{BB962C8B-B14F-4D97-AF65-F5344CB8AC3E}">
        <p14:creationId xmlns:p14="http://schemas.microsoft.com/office/powerpoint/2010/main" val="3965013413"/>
      </p:ext>
    </p:extLst>
  </p:cSld>
  <p:clrMapOvr>
    <a:masterClrMapping/>
  </p:clrMapOvr>
  <mc:AlternateContent xmlns:mc="http://schemas.openxmlformats.org/markup-compatibility/2006">
    <mc:Choice xmlns:p14="http://schemas.microsoft.com/office/powerpoint/2010/main" Requires="p14">
      <p:transition spd="slow" p14:dur="5000" advClick="0" advTm="17000">
        <p14:ferris dir="l"/>
      </p:transition>
    </mc:Choice>
    <mc:Fallback>
      <p:transition spd="slow" advClick="0" advTm="1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7D02B8B-3833-AAD7-6D96-05E281DB81BF}"/>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D6A4BF68-8293-1593-4D91-0496BE65CCF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BA39E06C-B7FD-C4FA-7479-26E86D713BA6}"/>
              </a:ext>
            </a:extLst>
          </p:cNvPr>
          <p:cNvSpPr>
            <a:spLocks noGrp="1"/>
          </p:cNvSpPr>
          <p:nvPr>
            <p:ph type="dt" sz="half" idx="10"/>
          </p:nvPr>
        </p:nvSpPr>
        <p:spPr/>
        <p:txBody>
          <a:bodyPr/>
          <a:lstStyle/>
          <a:p>
            <a:fld id="{82AB9012-34A4-4B02-9DA6-B1ABEA724AA4}" type="datetimeFigureOut">
              <a:rPr lang="fr-FR" smtClean="0"/>
              <a:t>06/02/2023</a:t>
            </a:fld>
            <a:endParaRPr lang="fr-FR"/>
          </a:p>
        </p:txBody>
      </p:sp>
      <p:sp>
        <p:nvSpPr>
          <p:cNvPr id="5" name="Espace réservé du pied de page 4">
            <a:extLst>
              <a:ext uri="{FF2B5EF4-FFF2-40B4-BE49-F238E27FC236}">
                <a16:creationId xmlns:a16="http://schemas.microsoft.com/office/drawing/2014/main" id="{2D5CEEDA-ABA7-09E1-0CBE-D053C948238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2FC6518-EF57-34D7-78BE-02DC75A8CF99}"/>
              </a:ext>
            </a:extLst>
          </p:cNvPr>
          <p:cNvSpPr>
            <a:spLocks noGrp="1"/>
          </p:cNvSpPr>
          <p:nvPr>
            <p:ph type="sldNum" sz="quarter" idx="12"/>
          </p:nvPr>
        </p:nvSpPr>
        <p:spPr/>
        <p:txBody>
          <a:bodyPr/>
          <a:lstStyle/>
          <a:p>
            <a:fld id="{EFE0EA4A-A772-44C1-AE92-0D7755092504}" type="slidenum">
              <a:rPr lang="fr-FR" smtClean="0"/>
              <a:t>‹N°›</a:t>
            </a:fld>
            <a:endParaRPr lang="fr-FR"/>
          </a:p>
        </p:txBody>
      </p:sp>
    </p:spTree>
    <p:extLst>
      <p:ext uri="{BB962C8B-B14F-4D97-AF65-F5344CB8AC3E}">
        <p14:creationId xmlns:p14="http://schemas.microsoft.com/office/powerpoint/2010/main" val="1662931142"/>
      </p:ext>
    </p:extLst>
  </p:cSld>
  <p:clrMapOvr>
    <a:masterClrMapping/>
  </p:clrMapOvr>
  <mc:AlternateContent xmlns:mc="http://schemas.openxmlformats.org/markup-compatibility/2006">
    <mc:Choice xmlns:p14="http://schemas.microsoft.com/office/powerpoint/2010/main" Requires="p14">
      <p:transition spd="slow" p14:dur="5000" advClick="0" advTm="17000">
        <p14:ferris dir="l"/>
      </p:transition>
    </mc:Choice>
    <mc:Fallback>
      <p:transition spd="slow" advClick="0" advTm="1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2F213C7-E660-94EE-263E-D53EB834189D}"/>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936D4F1-432D-721A-F53F-722ACBE472F9}"/>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7BE6BF83-0DF9-064F-67A2-E8B0BB35649D}"/>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09252CC2-95BE-7941-BCDC-52CD8AAEE17B}"/>
              </a:ext>
            </a:extLst>
          </p:cNvPr>
          <p:cNvSpPr>
            <a:spLocks noGrp="1"/>
          </p:cNvSpPr>
          <p:nvPr>
            <p:ph type="dt" sz="half" idx="10"/>
          </p:nvPr>
        </p:nvSpPr>
        <p:spPr/>
        <p:txBody>
          <a:bodyPr/>
          <a:lstStyle/>
          <a:p>
            <a:fld id="{82AB9012-34A4-4B02-9DA6-B1ABEA724AA4}" type="datetimeFigureOut">
              <a:rPr lang="fr-FR" smtClean="0"/>
              <a:t>06/02/2023</a:t>
            </a:fld>
            <a:endParaRPr lang="fr-FR"/>
          </a:p>
        </p:txBody>
      </p:sp>
      <p:sp>
        <p:nvSpPr>
          <p:cNvPr id="6" name="Espace réservé du pied de page 5">
            <a:extLst>
              <a:ext uri="{FF2B5EF4-FFF2-40B4-BE49-F238E27FC236}">
                <a16:creationId xmlns:a16="http://schemas.microsoft.com/office/drawing/2014/main" id="{810B17F3-02F0-7138-C1F4-8130C971191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8630CC7-1351-E0E0-68C6-2442121506E0}"/>
              </a:ext>
            </a:extLst>
          </p:cNvPr>
          <p:cNvSpPr>
            <a:spLocks noGrp="1"/>
          </p:cNvSpPr>
          <p:nvPr>
            <p:ph type="sldNum" sz="quarter" idx="12"/>
          </p:nvPr>
        </p:nvSpPr>
        <p:spPr/>
        <p:txBody>
          <a:bodyPr/>
          <a:lstStyle/>
          <a:p>
            <a:fld id="{EFE0EA4A-A772-44C1-AE92-0D7755092504}" type="slidenum">
              <a:rPr lang="fr-FR" smtClean="0"/>
              <a:t>‹N°›</a:t>
            </a:fld>
            <a:endParaRPr lang="fr-FR"/>
          </a:p>
        </p:txBody>
      </p:sp>
    </p:spTree>
    <p:extLst>
      <p:ext uri="{BB962C8B-B14F-4D97-AF65-F5344CB8AC3E}">
        <p14:creationId xmlns:p14="http://schemas.microsoft.com/office/powerpoint/2010/main" val="2096170098"/>
      </p:ext>
    </p:extLst>
  </p:cSld>
  <p:clrMapOvr>
    <a:masterClrMapping/>
  </p:clrMapOvr>
  <mc:AlternateContent xmlns:mc="http://schemas.openxmlformats.org/markup-compatibility/2006">
    <mc:Choice xmlns:p14="http://schemas.microsoft.com/office/powerpoint/2010/main" Requires="p14">
      <p:transition spd="slow" p14:dur="5000" advClick="0" advTm="17000">
        <p14:ferris dir="l"/>
      </p:transition>
    </mc:Choice>
    <mc:Fallback>
      <p:transition spd="slow" advClick="0" advTm="1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5B460AE-0D0C-B100-3B8F-311DF75AC39B}"/>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C475FCA3-5D5E-253A-6B7A-3A76500BC82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49BD2A1-21F3-0A90-09FA-3AFBEBBD2536}"/>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4EB35A7-D711-57CD-6FCC-12B6102C90A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9010FB5C-8174-AB0C-89A3-EF32F3AEAEA3}"/>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51B4787B-76D6-6FB7-20A6-4C4C5B4229C6}"/>
              </a:ext>
            </a:extLst>
          </p:cNvPr>
          <p:cNvSpPr>
            <a:spLocks noGrp="1"/>
          </p:cNvSpPr>
          <p:nvPr>
            <p:ph type="dt" sz="half" idx="10"/>
          </p:nvPr>
        </p:nvSpPr>
        <p:spPr/>
        <p:txBody>
          <a:bodyPr/>
          <a:lstStyle/>
          <a:p>
            <a:fld id="{82AB9012-34A4-4B02-9DA6-B1ABEA724AA4}" type="datetimeFigureOut">
              <a:rPr lang="fr-FR" smtClean="0"/>
              <a:t>06/02/2023</a:t>
            </a:fld>
            <a:endParaRPr lang="fr-FR"/>
          </a:p>
        </p:txBody>
      </p:sp>
      <p:sp>
        <p:nvSpPr>
          <p:cNvPr id="8" name="Espace réservé du pied de page 7">
            <a:extLst>
              <a:ext uri="{FF2B5EF4-FFF2-40B4-BE49-F238E27FC236}">
                <a16:creationId xmlns:a16="http://schemas.microsoft.com/office/drawing/2014/main" id="{7AAB7357-BD89-63AE-EBB5-5B549DF37027}"/>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898FA5D4-97F0-A6B8-2D61-B55B3E2F733A}"/>
              </a:ext>
            </a:extLst>
          </p:cNvPr>
          <p:cNvSpPr>
            <a:spLocks noGrp="1"/>
          </p:cNvSpPr>
          <p:nvPr>
            <p:ph type="sldNum" sz="quarter" idx="12"/>
          </p:nvPr>
        </p:nvSpPr>
        <p:spPr/>
        <p:txBody>
          <a:bodyPr/>
          <a:lstStyle/>
          <a:p>
            <a:fld id="{EFE0EA4A-A772-44C1-AE92-0D7755092504}" type="slidenum">
              <a:rPr lang="fr-FR" smtClean="0"/>
              <a:t>‹N°›</a:t>
            </a:fld>
            <a:endParaRPr lang="fr-FR"/>
          </a:p>
        </p:txBody>
      </p:sp>
    </p:spTree>
    <p:extLst>
      <p:ext uri="{BB962C8B-B14F-4D97-AF65-F5344CB8AC3E}">
        <p14:creationId xmlns:p14="http://schemas.microsoft.com/office/powerpoint/2010/main" val="3056397548"/>
      </p:ext>
    </p:extLst>
  </p:cSld>
  <p:clrMapOvr>
    <a:masterClrMapping/>
  </p:clrMapOvr>
  <mc:AlternateContent xmlns:mc="http://schemas.openxmlformats.org/markup-compatibility/2006">
    <mc:Choice xmlns:p14="http://schemas.microsoft.com/office/powerpoint/2010/main" Requires="p14">
      <p:transition spd="slow" p14:dur="5000" advClick="0" advTm="17000">
        <p14:ferris dir="l"/>
      </p:transition>
    </mc:Choice>
    <mc:Fallback>
      <p:transition spd="slow" advClick="0" advTm="1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AC6CEEC-4D45-1983-8362-8C22FABB5511}"/>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4B423797-BA81-B6BF-0C7C-5242711423F0}"/>
              </a:ext>
            </a:extLst>
          </p:cNvPr>
          <p:cNvSpPr>
            <a:spLocks noGrp="1"/>
          </p:cNvSpPr>
          <p:nvPr>
            <p:ph type="dt" sz="half" idx="10"/>
          </p:nvPr>
        </p:nvSpPr>
        <p:spPr/>
        <p:txBody>
          <a:bodyPr/>
          <a:lstStyle/>
          <a:p>
            <a:fld id="{82AB9012-34A4-4B02-9DA6-B1ABEA724AA4}" type="datetimeFigureOut">
              <a:rPr lang="fr-FR" smtClean="0"/>
              <a:t>06/02/2023</a:t>
            </a:fld>
            <a:endParaRPr lang="fr-FR"/>
          </a:p>
        </p:txBody>
      </p:sp>
      <p:sp>
        <p:nvSpPr>
          <p:cNvPr id="4" name="Espace réservé du pied de page 3">
            <a:extLst>
              <a:ext uri="{FF2B5EF4-FFF2-40B4-BE49-F238E27FC236}">
                <a16:creationId xmlns:a16="http://schemas.microsoft.com/office/drawing/2014/main" id="{BB6816CB-69E1-3888-CB8F-995FF790866B}"/>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23952E09-1F33-FF23-537D-881D5C08A8C1}"/>
              </a:ext>
            </a:extLst>
          </p:cNvPr>
          <p:cNvSpPr>
            <a:spLocks noGrp="1"/>
          </p:cNvSpPr>
          <p:nvPr>
            <p:ph type="sldNum" sz="quarter" idx="12"/>
          </p:nvPr>
        </p:nvSpPr>
        <p:spPr/>
        <p:txBody>
          <a:bodyPr/>
          <a:lstStyle/>
          <a:p>
            <a:fld id="{EFE0EA4A-A772-44C1-AE92-0D7755092504}" type="slidenum">
              <a:rPr lang="fr-FR" smtClean="0"/>
              <a:t>‹N°›</a:t>
            </a:fld>
            <a:endParaRPr lang="fr-FR"/>
          </a:p>
        </p:txBody>
      </p:sp>
    </p:spTree>
    <p:extLst>
      <p:ext uri="{BB962C8B-B14F-4D97-AF65-F5344CB8AC3E}">
        <p14:creationId xmlns:p14="http://schemas.microsoft.com/office/powerpoint/2010/main" val="377222187"/>
      </p:ext>
    </p:extLst>
  </p:cSld>
  <p:clrMapOvr>
    <a:masterClrMapping/>
  </p:clrMapOvr>
  <mc:AlternateContent xmlns:mc="http://schemas.openxmlformats.org/markup-compatibility/2006">
    <mc:Choice xmlns:p14="http://schemas.microsoft.com/office/powerpoint/2010/main" Requires="p14">
      <p:transition spd="slow" p14:dur="5000" advClick="0" advTm="17000">
        <p14:ferris dir="l"/>
      </p:transition>
    </mc:Choice>
    <mc:Fallback>
      <p:transition spd="slow" advClick="0" advTm="1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5EE7876-DD34-A064-10CD-B21BAB917439}"/>
              </a:ext>
            </a:extLst>
          </p:cNvPr>
          <p:cNvSpPr>
            <a:spLocks noGrp="1"/>
          </p:cNvSpPr>
          <p:nvPr>
            <p:ph type="dt" sz="half" idx="10"/>
          </p:nvPr>
        </p:nvSpPr>
        <p:spPr/>
        <p:txBody>
          <a:bodyPr/>
          <a:lstStyle/>
          <a:p>
            <a:fld id="{82AB9012-34A4-4B02-9DA6-B1ABEA724AA4}" type="datetimeFigureOut">
              <a:rPr lang="fr-FR" smtClean="0"/>
              <a:t>06/02/2023</a:t>
            </a:fld>
            <a:endParaRPr lang="fr-FR"/>
          </a:p>
        </p:txBody>
      </p:sp>
      <p:sp>
        <p:nvSpPr>
          <p:cNvPr id="3" name="Espace réservé du pied de page 2">
            <a:extLst>
              <a:ext uri="{FF2B5EF4-FFF2-40B4-BE49-F238E27FC236}">
                <a16:creationId xmlns:a16="http://schemas.microsoft.com/office/drawing/2014/main" id="{111044F9-D5E9-0848-898B-131444980D6F}"/>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2E14FD8E-562A-2D28-1654-63ED16991275}"/>
              </a:ext>
            </a:extLst>
          </p:cNvPr>
          <p:cNvSpPr>
            <a:spLocks noGrp="1"/>
          </p:cNvSpPr>
          <p:nvPr>
            <p:ph type="sldNum" sz="quarter" idx="12"/>
          </p:nvPr>
        </p:nvSpPr>
        <p:spPr/>
        <p:txBody>
          <a:bodyPr/>
          <a:lstStyle/>
          <a:p>
            <a:fld id="{EFE0EA4A-A772-44C1-AE92-0D7755092504}" type="slidenum">
              <a:rPr lang="fr-FR" smtClean="0"/>
              <a:t>‹N°›</a:t>
            </a:fld>
            <a:endParaRPr lang="fr-FR"/>
          </a:p>
        </p:txBody>
      </p:sp>
    </p:spTree>
    <p:extLst>
      <p:ext uri="{BB962C8B-B14F-4D97-AF65-F5344CB8AC3E}">
        <p14:creationId xmlns:p14="http://schemas.microsoft.com/office/powerpoint/2010/main" val="2207358715"/>
      </p:ext>
    </p:extLst>
  </p:cSld>
  <p:clrMapOvr>
    <a:masterClrMapping/>
  </p:clrMapOvr>
  <mc:AlternateContent xmlns:mc="http://schemas.openxmlformats.org/markup-compatibility/2006">
    <mc:Choice xmlns:p14="http://schemas.microsoft.com/office/powerpoint/2010/main" Requires="p14">
      <p:transition spd="slow" p14:dur="5000" advClick="0" advTm="17000">
        <p14:ferris dir="l"/>
      </p:transition>
    </mc:Choice>
    <mc:Fallback>
      <p:transition spd="slow" advClick="0" advTm="1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ADF74EC-930E-F914-2E51-0EEEAA653FA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D6B4E7E-3085-5047-1B1A-06C90DF54D6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B886367-97E3-2D66-0231-2E8BE7E7A6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0A67020-85FB-C13C-41E5-51BE429D8D70}"/>
              </a:ext>
            </a:extLst>
          </p:cNvPr>
          <p:cNvSpPr>
            <a:spLocks noGrp="1"/>
          </p:cNvSpPr>
          <p:nvPr>
            <p:ph type="dt" sz="half" idx="10"/>
          </p:nvPr>
        </p:nvSpPr>
        <p:spPr/>
        <p:txBody>
          <a:bodyPr/>
          <a:lstStyle/>
          <a:p>
            <a:fld id="{82AB9012-34A4-4B02-9DA6-B1ABEA724AA4}" type="datetimeFigureOut">
              <a:rPr lang="fr-FR" smtClean="0"/>
              <a:t>06/02/2023</a:t>
            </a:fld>
            <a:endParaRPr lang="fr-FR"/>
          </a:p>
        </p:txBody>
      </p:sp>
      <p:sp>
        <p:nvSpPr>
          <p:cNvPr id="6" name="Espace réservé du pied de page 5">
            <a:extLst>
              <a:ext uri="{FF2B5EF4-FFF2-40B4-BE49-F238E27FC236}">
                <a16:creationId xmlns:a16="http://schemas.microsoft.com/office/drawing/2014/main" id="{956324FF-926B-D990-6C09-C965841A65E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DFDC281-923E-2CAC-F757-71554D55389F}"/>
              </a:ext>
            </a:extLst>
          </p:cNvPr>
          <p:cNvSpPr>
            <a:spLocks noGrp="1"/>
          </p:cNvSpPr>
          <p:nvPr>
            <p:ph type="sldNum" sz="quarter" idx="12"/>
          </p:nvPr>
        </p:nvSpPr>
        <p:spPr/>
        <p:txBody>
          <a:bodyPr/>
          <a:lstStyle/>
          <a:p>
            <a:fld id="{EFE0EA4A-A772-44C1-AE92-0D7755092504}" type="slidenum">
              <a:rPr lang="fr-FR" smtClean="0"/>
              <a:t>‹N°›</a:t>
            </a:fld>
            <a:endParaRPr lang="fr-FR"/>
          </a:p>
        </p:txBody>
      </p:sp>
    </p:spTree>
    <p:extLst>
      <p:ext uri="{BB962C8B-B14F-4D97-AF65-F5344CB8AC3E}">
        <p14:creationId xmlns:p14="http://schemas.microsoft.com/office/powerpoint/2010/main" val="1156622502"/>
      </p:ext>
    </p:extLst>
  </p:cSld>
  <p:clrMapOvr>
    <a:masterClrMapping/>
  </p:clrMapOvr>
  <mc:AlternateContent xmlns:mc="http://schemas.openxmlformats.org/markup-compatibility/2006">
    <mc:Choice xmlns:p14="http://schemas.microsoft.com/office/powerpoint/2010/main" Requires="p14">
      <p:transition spd="slow" p14:dur="5000" advClick="0" advTm="17000">
        <p14:ferris dir="l"/>
      </p:transition>
    </mc:Choice>
    <mc:Fallback>
      <p:transition spd="slow" advClick="0" advTm="1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DA4D476-65BC-BC48-6AF5-A2DF2365A9A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874AC58E-7BAF-39E3-DF6A-EBCAA6751B2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62AD9617-AE5A-C9F8-229B-5E18666A690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B0F7143-D126-5D17-69E0-460F40A5FAB8}"/>
              </a:ext>
            </a:extLst>
          </p:cNvPr>
          <p:cNvSpPr>
            <a:spLocks noGrp="1"/>
          </p:cNvSpPr>
          <p:nvPr>
            <p:ph type="dt" sz="half" idx="10"/>
          </p:nvPr>
        </p:nvSpPr>
        <p:spPr/>
        <p:txBody>
          <a:bodyPr/>
          <a:lstStyle/>
          <a:p>
            <a:fld id="{82AB9012-34A4-4B02-9DA6-B1ABEA724AA4}" type="datetimeFigureOut">
              <a:rPr lang="fr-FR" smtClean="0"/>
              <a:t>06/02/2023</a:t>
            </a:fld>
            <a:endParaRPr lang="fr-FR"/>
          </a:p>
        </p:txBody>
      </p:sp>
      <p:sp>
        <p:nvSpPr>
          <p:cNvPr id="6" name="Espace réservé du pied de page 5">
            <a:extLst>
              <a:ext uri="{FF2B5EF4-FFF2-40B4-BE49-F238E27FC236}">
                <a16:creationId xmlns:a16="http://schemas.microsoft.com/office/drawing/2014/main" id="{0E2A56ED-1D9B-9E04-1522-6B97FA6EAA6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D1968BB-0CCB-25BC-8709-BDCAAC2E5925}"/>
              </a:ext>
            </a:extLst>
          </p:cNvPr>
          <p:cNvSpPr>
            <a:spLocks noGrp="1"/>
          </p:cNvSpPr>
          <p:nvPr>
            <p:ph type="sldNum" sz="quarter" idx="12"/>
          </p:nvPr>
        </p:nvSpPr>
        <p:spPr/>
        <p:txBody>
          <a:bodyPr/>
          <a:lstStyle/>
          <a:p>
            <a:fld id="{EFE0EA4A-A772-44C1-AE92-0D7755092504}" type="slidenum">
              <a:rPr lang="fr-FR" smtClean="0"/>
              <a:t>‹N°›</a:t>
            </a:fld>
            <a:endParaRPr lang="fr-FR"/>
          </a:p>
        </p:txBody>
      </p:sp>
    </p:spTree>
    <p:extLst>
      <p:ext uri="{BB962C8B-B14F-4D97-AF65-F5344CB8AC3E}">
        <p14:creationId xmlns:p14="http://schemas.microsoft.com/office/powerpoint/2010/main" val="2205182486"/>
      </p:ext>
    </p:extLst>
  </p:cSld>
  <p:clrMapOvr>
    <a:masterClrMapping/>
  </p:clrMapOvr>
  <mc:AlternateContent xmlns:mc="http://schemas.openxmlformats.org/markup-compatibility/2006">
    <mc:Choice xmlns:p14="http://schemas.microsoft.com/office/powerpoint/2010/main" Requires="p14">
      <p:transition spd="slow" p14:dur="5000" advClick="0" advTm="17000">
        <p14:ferris dir="l"/>
      </p:transition>
    </mc:Choice>
    <mc:Fallback>
      <p:transition spd="slow" advClick="0" advTm="1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E3F22A6-090E-85FC-8ED9-54A87856F81C}"/>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0B7A89D9-9A24-EBB7-E9C9-5F4901E4CC16}"/>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DC14D4F-C9A6-85AF-6824-340873365CA9}"/>
              </a:ext>
            </a:extLst>
          </p:cNvPr>
          <p:cNvSpPr>
            <a:spLocks noGrp="1"/>
          </p:cNvSpPr>
          <p:nvPr>
            <p:ph type="dt" sz="half" idx="10"/>
          </p:nvPr>
        </p:nvSpPr>
        <p:spPr/>
        <p:txBody>
          <a:bodyPr/>
          <a:lstStyle/>
          <a:p>
            <a:fld id="{82AB9012-34A4-4B02-9DA6-B1ABEA724AA4}" type="datetimeFigureOut">
              <a:rPr lang="fr-FR" smtClean="0"/>
              <a:t>06/02/2023</a:t>
            </a:fld>
            <a:endParaRPr lang="fr-FR"/>
          </a:p>
        </p:txBody>
      </p:sp>
      <p:sp>
        <p:nvSpPr>
          <p:cNvPr id="5" name="Espace réservé du pied de page 4">
            <a:extLst>
              <a:ext uri="{FF2B5EF4-FFF2-40B4-BE49-F238E27FC236}">
                <a16:creationId xmlns:a16="http://schemas.microsoft.com/office/drawing/2014/main" id="{D17E90A0-0700-22F2-1601-7CFF54B2F78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DA3CCF5-6C8D-2E98-D700-C528461AE829}"/>
              </a:ext>
            </a:extLst>
          </p:cNvPr>
          <p:cNvSpPr>
            <a:spLocks noGrp="1"/>
          </p:cNvSpPr>
          <p:nvPr>
            <p:ph type="sldNum" sz="quarter" idx="12"/>
          </p:nvPr>
        </p:nvSpPr>
        <p:spPr/>
        <p:txBody>
          <a:bodyPr/>
          <a:lstStyle/>
          <a:p>
            <a:fld id="{EFE0EA4A-A772-44C1-AE92-0D7755092504}" type="slidenum">
              <a:rPr lang="fr-FR" smtClean="0"/>
              <a:t>‹N°›</a:t>
            </a:fld>
            <a:endParaRPr lang="fr-FR"/>
          </a:p>
        </p:txBody>
      </p:sp>
    </p:spTree>
    <p:extLst>
      <p:ext uri="{BB962C8B-B14F-4D97-AF65-F5344CB8AC3E}">
        <p14:creationId xmlns:p14="http://schemas.microsoft.com/office/powerpoint/2010/main" val="2972723071"/>
      </p:ext>
    </p:extLst>
  </p:cSld>
  <p:clrMapOvr>
    <a:masterClrMapping/>
  </p:clrMapOvr>
  <mc:AlternateContent xmlns:mc="http://schemas.openxmlformats.org/markup-compatibility/2006">
    <mc:Choice xmlns:p14="http://schemas.microsoft.com/office/powerpoint/2010/main" Requires="p14">
      <p:transition spd="slow" p14:dur="5000" advClick="0" advTm="17000">
        <p14:ferris dir="l"/>
      </p:transition>
    </mc:Choice>
    <mc:Fallback>
      <p:transition spd="slow" advClick="0" advTm="1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09877ABE-7731-D4E1-A3B6-C0858921D0DE}"/>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29A6AA8-B3DF-2200-F31D-59A33422B4F6}"/>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B71B268-75B7-1CC1-9289-3FE7A716D65E}"/>
              </a:ext>
            </a:extLst>
          </p:cNvPr>
          <p:cNvSpPr>
            <a:spLocks noGrp="1"/>
          </p:cNvSpPr>
          <p:nvPr>
            <p:ph type="dt" sz="half" idx="10"/>
          </p:nvPr>
        </p:nvSpPr>
        <p:spPr/>
        <p:txBody>
          <a:bodyPr/>
          <a:lstStyle/>
          <a:p>
            <a:fld id="{82AB9012-34A4-4B02-9DA6-B1ABEA724AA4}" type="datetimeFigureOut">
              <a:rPr lang="fr-FR" smtClean="0"/>
              <a:t>06/02/2023</a:t>
            </a:fld>
            <a:endParaRPr lang="fr-FR"/>
          </a:p>
        </p:txBody>
      </p:sp>
      <p:sp>
        <p:nvSpPr>
          <p:cNvPr id="5" name="Espace réservé du pied de page 4">
            <a:extLst>
              <a:ext uri="{FF2B5EF4-FFF2-40B4-BE49-F238E27FC236}">
                <a16:creationId xmlns:a16="http://schemas.microsoft.com/office/drawing/2014/main" id="{0BE776CC-A5C0-C318-25E2-F97C96B140C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549FBDE-F5BB-AAE8-4428-147FFCFCC1D2}"/>
              </a:ext>
            </a:extLst>
          </p:cNvPr>
          <p:cNvSpPr>
            <a:spLocks noGrp="1"/>
          </p:cNvSpPr>
          <p:nvPr>
            <p:ph type="sldNum" sz="quarter" idx="12"/>
          </p:nvPr>
        </p:nvSpPr>
        <p:spPr/>
        <p:txBody>
          <a:bodyPr/>
          <a:lstStyle/>
          <a:p>
            <a:fld id="{EFE0EA4A-A772-44C1-AE92-0D7755092504}" type="slidenum">
              <a:rPr lang="fr-FR" smtClean="0"/>
              <a:t>‹N°›</a:t>
            </a:fld>
            <a:endParaRPr lang="fr-FR"/>
          </a:p>
        </p:txBody>
      </p:sp>
    </p:spTree>
    <p:extLst>
      <p:ext uri="{BB962C8B-B14F-4D97-AF65-F5344CB8AC3E}">
        <p14:creationId xmlns:p14="http://schemas.microsoft.com/office/powerpoint/2010/main" val="3485659834"/>
      </p:ext>
    </p:extLst>
  </p:cSld>
  <p:clrMapOvr>
    <a:masterClrMapping/>
  </p:clrMapOvr>
  <mc:AlternateContent xmlns:mc="http://schemas.openxmlformats.org/markup-compatibility/2006">
    <mc:Choice xmlns:p14="http://schemas.microsoft.com/office/powerpoint/2010/main" Requires="p14">
      <p:transition spd="slow" p14:dur="5000" advClick="0" advTm="17000">
        <p14:ferris dir="l"/>
      </p:transition>
    </mc:Choice>
    <mc:Fallback>
      <p:transition spd="slow" advClick="0" advTm="1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22814AC-26B5-6CAB-33C5-97C27E31279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0EB3BD6A-488B-83E1-749F-00FEF68225C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47E90EE-14C0-4FEB-11EC-B7CD39F1CF5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AB9012-34A4-4B02-9DA6-B1ABEA724AA4}" type="datetimeFigureOut">
              <a:rPr lang="fr-FR" smtClean="0"/>
              <a:t>06/02/2023</a:t>
            </a:fld>
            <a:endParaRPr lang="fr-FR"/>
          </a:p>
        </p:txBody>
      </p:sp>
      <p:sp>
        <p:nvSpPr>
          <p:cNvPr id="5" name="Espace réservé du pied de page 4">
            <a:extLst>
              <a:ext uri="{FF2B5EF4-FFF2-40B4-BE49-F238E27FC236}">
                <a16:creationId xmlns:a16="http://schemas.microsoft.com/office/drawing/2014/main" id="{63B3FC07-9C38-E1B2-FB81-59E7A199E28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7893C98E-591A-67D2-8929-DE2AB2472DC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E0EA4A-A772-44C1-AE92-0D7755092504}" type="slidenum">
              <a:rPr lang="fr-FR" smtClean="0"/>
              <a:t>‹N°›</a:t>
            </a:fld>
            <a:endParaRPr lang="fr-FR"/>
          </a:p>
        </p:txBody>
      </p:sp>
    </p:spTree>
    <p:extLst>
      <p:ext uri="{BB962C8B-B14F-4D97-AF65-F5344CB8AC3E}">
        <p14:creationId xmlns:p14="http://schemas.microsoft.com/office/powerpoint/2010/main" val="12838868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7000">
        <p14:ferris dir="l"/>
      </p:transition>
    </mc:Choice>
    <mc:Fallback>
      <p:transition spd="slow" advClick="0" advTm="17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arbre, extérieur, ciel, grand&#10;&#10;Description générée automatiquement">
            <a:extLst>
              <a:ext uri="{FF2B5EF4-FFF2-40B4-BE49-F238E27FC236}">
                <a16:creationId xmlns:a16="http://schemas.microsoft.com/office/drawing/2014/main" id="{1810FAE4-5F4D-FCE1-558B-10D1808009C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44800" y="990600"/>
            <a:ext cx="6502400" cy="4876800"/>
          </a:xfrm>
          <a:prstGeom prst="rect">
            <a:avLst/>
          </a:prstGeom>
        </p:spPr>
      </p:pic>
      <p:sp>
        <p:nvSpPr>
          <p:cNvPr id="6" name="ZoneTexte 5">
            <a:extLst>
              <a:ext uri="{FF2B5EF4-FFF2-40B4-BE49-F238E27FC236}">
                <a16:creationId xmlns:a16="http://schemas.microsoft.com/office/drawing/2014/main" id="{E11B064C-326C-847E-C20C-B4DCFC5F7686}"/>
              </a:ext>
            </a:extLst>
          </p:cNvPr>
          <p:cNvSpPr txBox="1"/>
          <p:nvPr/>
        </p:nvSpPr>
        <p:spPr>
          <a:xfrm>
            <a:off x="3255279" y="5867400"/>
            <a:ext cx="6527800" cy="400110"/>
          </a:xfrm>
          <a:prstGeom prst="rect">
            <a:avLst/>
          </a:prstGeom>
          <a:noFill/>
        </p:spPr>
        <p:txBody>
          <a:bodyPr wrap="square" rtlCol="0">
            <a:spAutoFit/>
          </a:bodyPr>
          <a:lstStyle/>
          <a:p>
            <a:r>
              <a:rPr lang="fr-FR" sz="2000" b="1" dirty="0">
                <a:solidFill>
                  <a:schemeClr val="bg1"/>
                </a:solidFill>
              </a:rPr>
              <a:t>Vue de l'église et du vieux village de Vernet-les-Bains</a:t>
            </a:r>
          </a:p>
        </p:txBody>
      </p:sp>
      <p:sp>
        <p:nvSpPr>
          <p:cNvPr id="2" name="ZoneTexte 1">
            <a:extLst>
              <a:ext uri="{FF2B5EF4-FFF2-40B4-BE49-F238E27FC236}">
                <a16:creationId xmlns:a16="http://schemas.microsoft.com/office/drawing/2014/main" id="{B7683A3D-EA17-E46D-689F-B9F4153416D9}"/>
              </a:ext>
            </a:extLst>
          </p:cNvPr>
          <p:cNvSpPr txBox="1"/>
          <p:nvPr/>
        </p:nvSpPr>
        <p:spPr>
          <a:xfrm>
            <a:off x="3255279" y="506130"/>
            <a:ext cx="8036560" cy="461665"/>
          </a:xfrm>
          <a:prstGeom prst="rect">
            <a:avLst/>
          </a:prstGeom>
          <a:noFill/>
        </p:spPr>
        <p:txBody>
          <a:bodyPr wrap="square" rtlCol="0">
            <a:spAutoFit/>
          </a:bodyPr>
          <a:lstStyle/>
          <a:p>
            <a:r>
              <a:rPr lang="fr-FR" sz="2400" b="1" dirty="0">
                <a:solidFill>
                  <a:schemeClr val="bg1"/>
                </a:solidFill>
              </a:rPr>
              <a:t>Lorient Vous Présente  Vernet Les Bains N°1</a:t>
            </a:r>
          </a:p>
        </p:txBody>
      </p:sp>
    </p:spTree>
    <p:extLst>
      <p:ext uri="{BB962C8B-B14F-4D97-AF65-F5344CB8AC3E}">
        <p14:creationId xmlns:p14="http://schemas.microsoft.com/office/powerpoint/2010/main" val="534392139"/>
      </p:ext>
    </p:extLst>
  </p:cSld>
  <p:clrMapOvr>
    <a:masterClrMapping/>
  </p:clrMapOvr>
  <mc:AlternateContent xmlns:mc="http://schemas.openxmlformats.org/markup-compatibility/2006">
    <mc:Choice xmlns:p14="http://schemas.microsoft.com/office/powerpoint/2010/main" Requires="p14">
      <p:transition spd="slow" p14:dur="5000" advClick="0" advTm="17000">
        <p14:ferris dir="l"/>
        <p:sndAc>
          <p:stSnd loop="1">
            <p:snd r:embed="rId2" name="Castelnou Plus beau Village de France  Pyrénées Orientales  par Michel Réber.wav"/>
          </p:stSnd>
        </p:sndAc>
      </p:transition>
    </mc:Choice>
    <mc:Fallback>
      <p:transition spd="slow" advClick="0" advTm="17000">
        <p:fade/>
        <p:sndAc>
          <p:stSnd loop="1">
            <p:snd r:embed="rId2" name="Castelnou Plus beau Village de France  Pyrénées Orientales  par Michel Réber.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AEBD98B-5BA9-8438-E1A5-B01AF6A7E9ED}"/>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ZoneTexte 3">
            <a:extLst>
              <a:ext uri="{FF2B5EF4-FFF2-40B4-BE49-F238E27FC236}">
                <a16:creationId xmlns:a16="http://schemas.microsoft.com/office/drawing/2014/main" id="{0DFAA464-6AC6-3B89-4D34-380D162D16D0}"/>
              </a:ext>
            </a:extLst>
          </p:cNvPr>
          <p:cNvSpPr txBox="1"/>
          <p:nvPr/>
        </p:nvSpPr>
        <p:spPr>
          <a:xfrm>
            <a:off x="143691" y="326572"/>
            <a:ext cx="11795760" cy="6186309"/>
          </a:xfrm>
          <a:prstGeom prst="rect">
            <a:avLst/>
          </a:prstGeom>
          <a:noFill/>
        </p:spPr>
        <p:txBody>
          <a:bodyPr wrap="square">
            <a:spAutoFit/>
          </a:bodyPr>
          <a:lstStyle/>
          <a:p>
            <a:r>
              <a:rPr lang="fr-FR" sz="6600"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Vernet-les-Bains [</a:t>
            </a:r>
            <a:r>
              <a:rPr lang="fr-FR" sz="6600"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vɛʁnɛ</a:t>
            </a:r>
            <a:r>
              <a:rPr lang="fr-FR" sz="6600"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 le </a:t>
            </a:r>
            <a:r>
              <a:rPr lang="fr-FR" sz="6600"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bɛ</a:t>
            </a:r>
            <a:r>
              <a:rPr lang="fr-FR" sz="6600"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 est une commune française, située dans le centre du département des Pyrénées-Orientales en région Occitanie</a:t>
            </a:r>
            <a:r>
              <a:rPr lang="fr-FR" sz="6600" dirty="0">
                <a:ln>
                  <a:solidFill>
                    <a:schemeClr val="tx1"/>
                  </a:solidFill>
                </a:ln>
                <a:effectLst>
                  <a:glow rad="228600">
                    <a:schemeClr val="accent4">
                      <a:satMod val="175000"/>
                      <a:alpha val="40000"/>
                    </a:schemeClr>
                  </a:glow>
                </a:effectLst>
                <a:latin typeface="Algerian" panose="04020705040A02060702" pitchFamily="82" charset="0"/>
              </a:rPr>
              <a:t>.</a:t>
            </a:r>
          </a:p>
        </p:txBody>
      </p:sp>
    </p:spTree>
    <p:extLst>
      <p:ext uri="{BB962C8B-B14F-4D97-AF65-F5344CB8AC3E}">
        <p14:creationId xmlns:p14="http://schemas.microsoft.com/office/powerpoint/2010/main" val="1684833138"/>
      </p:ext>
    </p:extLst>
  </p:cSld>
  <p:clrMapOvr>
    <a:masterClrMapping/>
  </p:clrMapOvr>
  <mc:AlternateContent xmlns:mc="http://schemas.openxmlformats.org/markup-compatibility/2006">
    <mc:Choice xmlns:p14="http://schemas.microsoft.com/office/powerpoint/2010/main" Requires="p14">
      <p:transition spd="slow" p14:dur="5000" advClick="0" advTm="17000">
        <p14:ferris dir="l"/>
      </p:transition>
    </mc:Choice>
    <mc:Fallback>
      <p:transition spd="slow" advClick="0" advTm="17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3" name="Image 2" descr="Une image contenant carte&#10;&#10;Description générée automatiquement">
            <a:extLst>
              <a:ext uri="{FF2B5EF4-FFF2-40B4-BE49-F238E27FC236}">
                <a16:creationId xmlns:a16="http://schemas.microsoft.com/office/drawing/2014/main" id="{DCF32EE6-836A-0F9C-22EE-5B40F87E00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29945" y="716692"/>
            <a:ext cx="8748585" cy="5301049"/>
          </a:xfrm>
          <a:prstGeom prst="rect">
            <a:avLst/>
          </a:prstGeom>
        </p:spPr>
      </p:pic>
      <p:sp>
        <p:nvSpPr>
          <p:cNvPr id="4" name="ZoneTexte 3">
            <a:extLst>
              <a:ext uri="{FF2B5EF4-FFF2-40B4-BE49-F238E27FC236}">
                <a16:creationId xmlns:a16="http://schemas.microsoft.com/office/drawing/2014/main" id="{C6183E85-03F1-7353-88A6-1D143AEE9289}"/>
              </a:ext>
            </a:extLst>
          </p:cNvPr>
          <p:cNvSpPr txBox="1"/>
          <p:nvPr/>
        </p:nvSpPr>
        <p:spPr>
          <a:xfrm>
            <a:off x="3101546" y="316582"/>
            <a:ext cx="7834183" cy="400110"/>
          </a:xfrm>
          <a:prstGeom prst="rect">
            <a:avLst/>
          </a:prstGeom>
          <a:noFill/>
        </p:spPr>
        <p:txBody>
          <a:bodyPr wrap="square" rtlCol="0">
            <a:spAutoFit/>
          </a:bodyPr>
          <a:lstStyle/>
          <a:p>
            <a:r>
              <a:rPr lang="fr-FR" sz="2000" b="1" dirty="0"/>
              <a:t>Vernet-les-Bains sur une carte géologique des Pyrénées.</a:t>
            </a:r>
          </a:p>
        </p:txBody>
      </p:sp>
    </p:spTree>
    <p:extLst>
      <p:ext uri="{BB962C8B-B14F-4D97-AF65-F5344CB8AC3E}">
        <p14:creationId xmlns:p14="http://schemas.microsoft.com/office/powerpoint/2010/main" val="1231451585"/>
      </p:ext>
    </p:extLst>
  </p:cSld>
  <p:clrMapOvr>
    <a:masterClrMapping/>
  </p:clrMapOvr>
  <mc:AlternateContent xmlns:mc="http://schemas.openxmlformats.org/markup-compatibility/2006">
    <mc:Choice xmlns:p14="http://schemas.microsoft.com/office/powerpoint/2010/main" Requires="p14">
      <p:transition spd="slow" p14:dur="5000" advClick="0" advTm="17000">
        <p14:ferris dir="l"/>
      </p:transition>
    </mc:Choice>
    <mc:Fallback>
      <p:transition spd="slow" advClick="0" advTm="17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3" name="Image 2" descr="Une image contenant montagne, extérieur, ciel, nature&#10;&#10;Description générée automatiquement">
            <a:extLst>
              <a:ext uri="{FF2B5EF4-FFF2-40B4-BE49-F238E27FC236}">
                <a16:creationId xmlns:a16="http://schemas.microsoft.com/office/drawing/2014/main" id="{3D5F2F73-EBC9-764B-09DE-A235D5B3B99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75254" y="827903"/>
            <a:ext cx="8641492" cy="5202194"/>
          </a:xfrm>
          <a:prstGeom prst="rect">
            <a:avLst/>
          </a:prstGeom>
        </p:spPr>
      </p:pic>
      <p:sp>
        <p:nvSpPr>
          <p:cNvPr id="4" name="ZoneTexte 3">
            <a:extLst>
              <a:ext uri="{FF2B5EF4-FFF2-40B4-BE49-F238E27FC236}">
                <a16:creationId xmlns:a16="http://schemas.microsoft.com/office/drawing/2014/main" id="{BE340C00-8C99-CB6E-57AA-4D3518EAF18B}"/>
              </a:ext>
            </a:extLst>
          </p:cNvPr>
          <p:cNvSpPr txBox="1"/>
          <p:nvPr/>
        </p:nvSpPr>
        <p:spPr>
          <a:xfrm>
            <a:off x="2718487" y="284205"/>
            <a:ext cx="7488194" cy="400110"/>
          </a:xfrm>
          <a:prstGeom prst="rect">
            <a:avLst/>
          </a:prstGeom>
          <a:noFill/>
        </p:spPr>
        <p:txBody>
          <a:bodyPr wrap="square" rtlCol="0">
            <a:spAutoFit/>
          </a:bodyPr>
          <a:lstStyle/>
          <a:p>
            <a:r>
              <a:rPr lang="fr-FR" sz="2000" b="1" dirty="0">
                <a:solidFill>
                  <a:schemeClr val="bg1"/>
                </a:solidFill>
              </a:rPr>
              <a:t>Vernet-les-Bains au pied du versant nord du massif du Canigou</a:t>
            </a:r>
            <a:r>
              <a:rPr lang="fr-FR" dirty="0">
                <a:solidFill>
                  <a:schemeClr val="bg1"/>
                </a:solidFill>
              </a:rPr>
              <a:t>.</a:t>
            </a:r>
          </a:p>
        </p:txBody>
      </p:sp>
    </p:spTree>
    <p:extLst>
      <p:ext uri="{BB962C8B-B14F-4D97-AF65-F5344CB8AC3E}">
        <p14:creationId xmlns:p14="http://schemas.microsoft.com/office/powerpoint/2010/main" val="19945907"/>
      </p:ext>
    </p:extLst>
  </p:cSld>
  <p:clrMapOvr>
    <a:masterClrMapping/>
  </p:clrMapOvr>
  <mc:AlternateContent xmlns:mc="http://schemas.openxmlformats.org/markup-compatibility/2006">
    <mc:Choice xmlns:p14="http://schemas.microsoft.com/office/powerpoint/2010/main" Requires="p14">
      <p:transition spd="slow" p14:dur="5000" advClick="0" advTm="17000">
        <p14:ferris dir="l"/>
      </p:transition>
    </mc:Choice>
    <mc:Fallback>
      <p:transition spd="slow" advClick="0" advTm="17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3" name="Image 2" descr="Une image contenant roche, nature, extérieur, rocheux&#10;&#10;Description générée automatiquement">
            <a:extLst>
              <a:ext uri="{FF2B5EF4-FFF2-40B4-BE49-F238E27FC236}">
                <a16:creationId xmlns:a16="http://schemas.microsoft.com/office/drawing/2014/main" id="{F9EFF067-6337-B90E-FB63-255378D6AAD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5053" y="148280"/>
            <a:ext cx="5141893" cy="6524369"/>
          </a:xfrm>
          <a:prstGeom prst="rect">
            <a:avLst/>
          </a:prstGeom>
        </p:spPr>
      </p:pic>
      <p:sp>
        <p:nvSpPr>
          <p:cNvPr id="4" name="ZoneTexte 3">
            <a:extLst>
              <a:ext uri="{FF2B5EF4-FFF2-40B4-BE49-F238E27FC236}">
                <a16:creationId xmlns:a16="http://schemas.microsoft.com/office/drawing/2014/main" id="{AA66785A-D0BA-DA8D-005E-789409400289}"/>
              </a:ext>
            </a:extLst>
          </p:cNvPr>
          <p:cNvSpPr txBox="1"/>
          <p:nvPr/>
        </p:nvSpPr>
        <p:spPr>
          <a:xfrm>
            <a:off x="8798011" y="2656702"/>
            <a:ext cx="3163330" cy="2554545"/>
          </a:xfrm>
          <a:prstGeom prst="rect">
            <a:avLst/>
          </a:prstGeom>
          <a:noFill/>
        </p:spPr>
        <p:txBody>
          <a:bodyPr wrap="square" rtlCol="0">
            <a:spAutoFit/>
          </a:bodyPr>
          <a:lstStyle/>
          <a:p>
            <a:r>
              <a:rPr lang="fr-FR" sz="2000" b="1" dirty="0"/>
              <a:t>Cascade du Saint-Vincent (trois kilomètres au sud-est du village), dans les Gorges du Saint-Vincent9. La rivière a creusé une gorge profonde dans le granit hercynien de ce secteur du massif du Canigou</a:t>
            </a:r>
            <a:r>
              <a:rPr lang="fr-FR" dirty="0"/>
              <a:t>.</a:t>
            </a:r>
          </a:p>
        </p:txBody>
      </p:sp>
    </p:spTree>
    <p:extLst>
      <p:ext uri="{BB962C8B-B14F-4D97-AF65-F5344CB8AC3E}">
        <p14:creationId xmlns:p14="http://schemas.microsoft.com/office/powerpoint/2010/main" val="2782427328"/>
      </p:ext>
    </p:extLst>
  </p:cSld>
  <p:clrMapOvr>
    <a:masterClrMapping/>
  </p:clrMapOvr>
  <mc:AlternateContent xmlns:mc="http://schemas.openxmlformats.org/markup-compatibility/2006">
    <mc:Choice xmlns:p14="http://schemas.microsoft.com/office/powerpoint/2010/main" Requires="p14">
      <p:transition spd="slow" p14:dur="5000" advClick="0" advTm="17000">
        <p14:ferris dir="l"/>
      </p:transition>
    </mc:Choice>
    <mc:Fallback>
      <p:transition spd="slow" advClick="0" advTm="17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pic>
        <p:nvPicPr>
          <p:cNvPr id="3" name="Image 2" descr="Une image contenant ciel, extérieur, herbe, montagne&#10;&#10;Description générée automatiquement">
            <a:extLst>
              <a:ext uri="{FF2B5EF4-FFF2-40B4-BE49-F238E27FC236}">
                <a16:creationId xmlns:a16="http://schemas.microsoft.com/office/drawing/2014/main" id="{1133EE3A-AA21-DE75-F276-E17DFC36CC7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00865" y="784654"/>
            <a:ext cx="8740346" cy="5288692"/>
          </a:xfrm>
          <a:prstGeom prst="rect">
            <a:avLst/>
          </a:prstGeom>
        </p:spPr>
      </p:pic>
      <p:sp>
        <p:nvSpPr>
          <p:cNvPr id="4" name="ZoneTexte 3">
            <a:extLst>
              <a:ext uri="{FF2B5EF4-FFF2-40B4-BE49-F238E27FC236}">
                <a16:creationId xmlns:a16="http://schemas.microsoft.com/office/drawing/2014/main" id="{669C9422-B7DB-12C6-0C32-F91AD64CDC50}"/>
              </a:ext>
            </a:extLst>
          </p:cNvPr>
          <p:cNvSpPr txBox="1"/>
          <p:nvPr/>
        </p:nvSpPr>
        <p:spPr>
          <a:xfrm>
            <a:off x="407773" y="518984"/>
            <a:ext cx="2150076" cy="5324535"/>
          </a:xfrm>
          <a:prstGeom prst="rect">
            <a:avLst/>
          </a:prstGeom>
          <a:noFill/>
        </p:spPr>
        <p:txBody>
          <a:bodyPr wrap="square" rtlCol="0">
            <a:spAutoFit/>
          </a:bodyPr>
          <a:lstStyle/>
          <a:p>
            <a:r>
              <a:rPr lang="fr-FR" sz="2000" b="1" dirty="0"/>
              <a:t>Vernet-les-Bains et les Pics du Canigou (à gauche) (2785m) et </a:t>
            </a:r>
            <a:r>
              <a:rPr lang="fr-FR" sz="2000" b="1" dirty="0" err="1"/>
              <a:t>Quazemi</a:t>
            </a:r>
            <a:r>
              <a:rPr lang="fr-FR" sz="2000" b="1" dirty="0"/>
              <a:t> (à droite). La faille de la Têt passe de gauche à droite derrière le village. Ce point de vue se situe à une altitude de 620m, à proximité de la rivière </a:t>
            </a:r>
            <a:r>
              <a:rPr lang="fr-FR" sz="2000" b="1" dirty="0" err="1"/>
              <a:t>Cady</a:t>
            </a:r>
            <a:r>
              <a:rPr lang="fr-FR" sz="2000" b="1" dirty="0"/>
              <a:t>. L'église se trouve au centre du village médiéval</a:t>
            </a:r>
          </a:p>
        </p:txBody>
      </p:sp>
    </p:spTree>
    <p:extLst>
      <p:ext uri="{BB962C8B-B14F-4D97-AF65-F5344CB8AC3E}">
        <p14:creationId xmlns:p14="http://schemas.microsoft.com/office/powerpoint/2010/main" val="1824556920"/>
      </p:ext>
    </p:extLst>
  </p:cSld>
  <p:clrMapOvr>
    <a:masterClrMapping/>
  </p:clrMapOvr>
  <mc:AlternateContent xmlns:mc="http://schemas.openxmlformats.org/markup-compatibility/2006">
    <mc:Choice xmlns:p14="http://schemas.microsoft.com/office/powerpoint/2010/main" Requires="p14">
      <p:transition spd="slow" p14:dur="5000" advClick="0" advTm="17000">
        <p14:ferris dir="l"/>
      </p:transition>
    </mc:Choice>
    <mc:Fallback>
      <p:transition spd="slow" advClick="0" advTm="17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FDAA7F12-FA96-89E1-5CEE-EEB4E07E3AB5}"/>
              </a:ext>
            </a:extLst>
          </p:cNvPr>
          <p:cNvSpPr txBox="1"/>
          <p:nvPr/>
        </p:nvSpPr>
        <p:spPr>
          <a:xfrm>
            <a:off x="8408085" y="1532238"/>
            <a:ext cx="3039763" cy="4093428"/>
          </a:xfrm>
          <a:prstGeom prst="rect">
            <a:avLst/>
          </a:prstGeom>
          <a:noFill/>
        </p:spPr>
        <p:txBody>
          <a:bodyPr wrap="square" rtlCol="0">
            <a:spAutoFit/>
          </a:bodyPr>
          <a:lstStyle/>
          <a:p>
            <a:r>
              <a:rPr lang="fr-FR" sz="2000" b="1" dirty="0"/>
              <a:t>Ancienne mine, 800 mètres au sud-ouest du village. Les gîtes de fer de Vernet (et des gîtes de fluor associés) sont souvent trouvés dans des marbres d'une formation du Cambrien (plus de 500 Ma). Toutefois, il semble probable que les minéralisations elles-mêmes sont hercyniennes (il y a environ 300 Ma</a:t>
            </a:r>
          </a:p>
        </p:txBody>
      </p:sp>
      <p:pic>
        <p:nvPicPr>
          <p:cNvPr id="6" name="Image 5" descr="Une image contenant arbre, extérieur, terrain, plante&#10;&#10;Description générée automatiquement">
            <a:extLst>
              <a:ext uri="{FF2B5EF4-FFF2-40B4-BE49-F238E27FC236}">
                <a16:creationId xmlns:a16="http://schemas.microsoft.com/office/drawing/2014/main" id="{17502C71-49AD-EA88-A4B5-5C9FB48AAA4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80209" y="160638"/>
            <a:ext cx="5141893" cy="6524366"/>
          </a:xfrm>
          <a:prstGeom prst="rect">
            <a:avLst/>
          </a:prstGeom>
        </p:spPr>
      </p:pic>
    </p:spTree>
    <p:extLst>
      <p:ext uri="{BB962C8B-B14F-4D97-AF65-F5344CB8AC3E}">
        <p14:creationId xmlns:p14="http://schemas.microsoft.com/office/powerpoint/2010/main" val="2827003872"/>
      </p:ext>
    </p:extLst>
  </p:cSld>
  <p:clrMapOvr>
    <a:masterClrMapping/>
  </p:clrMapOvr>
  <mc:AlternateContent xmlns:mc="http://schemas.openxmlformats.org/markup-compatibility/2006">
    <mc:Choice xmlns:p14="http://schemas.microsoft.com/office/powerpoint/2010/main" Requires="p14">
      <p:transition spd="slow" p14:dur="5000" advClick="0" advTm="17000">
        <p14:ferris dir="l"/>
      </p:transition>
    </mc:Choice>
    <mc:Fallback>
      <p:transition spd="slow" advClick="0" advTm="17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pic>
        <p:nvPicPr>
          <p:cNvPr id="3" name="Image 2" descr="Une image contenant roche, extérieur, pierre, rocheux&#10;&#10;Description générée automatiquement">
            <a:extLst>
              <a:ext uri="{FF2B5EF4-FFF2-40B4-BE49-F238E27FC236}">
                <a16:creationId xmlns:a16="http://schemas.microsoft.com/office/drawing/2014/main" id="{0B21321C-D8A3-847C-B942-DC5B93024F6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51686" y="741406"/>
            <a:ext cx="8888627" cy="5572898"/>
          </a:xfrm>
          <a:prstGeom prst="rect">
            <a:avLst/>
          </a:prstGeom>
        </p:spPr>
      </p:pic>
      <p:sp>
        <p:nvSpPr>
          <p:cNvPr id="4" name="ZoneTexte 3">
            <a:extLst>
              <a:ext uri="{FF2B5EF4-FFF2-40B4-BE49-F238E27FC236}">
                <a16:creationId xmlns:a16="http://schemas.microsoft.com/office/drawing/2014/main" id="{A3290D10-BBA5-0319-C5AE-E4D1840D7B35}"/>
              </a:ext>
            </a:extLst>
          </p:cNvPr>
          <p:cNvSpPr txBox="1"/>
          <p:nvPr/>
        </p:nvSpPr>
        <p:spPr>
          <a:xfrm>
            <a:off x="3089189" y="373050"/>
            <a:ext cx="8600303" cy="400110"/>
          </a:xfrm>
          <a:prstGeom prst="rect">
            <a:avLst/>
          </a:prstGeom>
          <a:noFill/>
        </p:spPr>
        <p:txBody>
          <a:bodyPr wrap="square" rtlCol="0">
            <a:spAutoFit/>
          </a:bodyPr>
          <a:lstStyle/>
          <a:p>
            <a:r>
              <a:rPr lang="fr-FR" sz="2000" b="1" dirty="0">
                <a:solidFill>
                  <a:schemeClr val="bg1"/>
                </a:solidFill>
              </a:rPr>
              <a:t>Front de taille de minerai de fer dans le vieux village1</a:t>
            </a:r>
          </a:p>
        </p:txBody>
      </p:sp>
    </p:spTree>
    <p:extLst>
      <p:ext uri="{BB962C8B-B14F-4D97-AF65-F5344CB8AC3E}">
        <p14:creationId xmlns:p14="http://schemas.microsoft.com/office/powerpoint/2010/main" val="1062253073"/>
      </p:ext>
    </p:extLst>
  </p:cSld>
  <p:clrMapOvr>
    <a:masterClrMapping/>
  </p:clrMapOvr>
  <mc:AlternateContent xmlns:mc="http://schemas.openxmlformats.org/markup-compatibility/2006">
    <mc:Choice xmlns:p14="http://schemas.microsoft.com/office/powerpoint/2010/main" Requires="p14">
      <p:transition spd="slow" p14:dur="5000" advClick="0" advTm="17000">
        <p14:ferris dir="l"/>
      </p:transition>
    </mc:Choice>
    <mc:Fallback>
      <p:transition spd="slow" advClick="0" advTm="17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3" name="Image 2" descr="Une image contenant bâtiment, extérieur, ciel, horloge&#10;&#10;Description générée automatiquement">
            <a:extLst>
              <a:ext uri="{FF2B5EF4-FFF2-40B4-BE49-F238E27FC236}">
                <a16:creationId xmlns:a16="http://schemas.microsoft.com/office/drawing/2014/main" id="{6BF5015C-8C58-C280-CB44-560C979827B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810000" y="407772"/>
            <a:ext cx="4572000" cy="6264877"/>
          </a:xfrm>
          <a:prstGeom prst="rect">
            <a:avLst/>
          </a:prstGeom>
        </p:spPr>
      </p:pic>
      <p:sp>
        <p:nvSpPr>
          <p:cNvPr id="4" name="ZoneTexte 3">
            <a:extLst>
              <a:ext uri="{FF2B5EF4-FFF2-40B4-BE49-F238E27FC236}">
                <a16:creationId xmlns:a16="http://schemas.microsoft.com/office/drawing/2014/main" id="{75475817-E733-C3CB-F66F-3EC3CA1CB4D4}"/>
              </a:ext>
            </a:extLst>
          </p:cNvPr>
          <p:cNvSpPr txBox="1"/>
          <p:nvPr/>
        </p:nvSpPr>
        <p:spPr>
          <a:xfrm>
            <a:off x="8476734" y="3920643"/>
            <a:ext cx="3608173" cy="707886"/>
          </a:xfrm>
          <a:prstGeom prst="rect">
            <a:avLst/>
          </a:prstGeom>
          <a:noFill/>
        </p:spPr>
        <p:txBody>
          <a:bodyPr wrap="square" rtlCol="0">
            <a:spAutoFit/>
          </a:bodyPr>
          <a:lstStyle/>
          <a:p>
            <a:r>
              <a:rPr lang="fr-FR" sz="2000" b="1" dirty="0">
                <a:solidFill>
                  <a:schemeClr val="bg1"/>
                </a:solidFill>
              </a:rPr>
              <a:t>Clocher de l'église Saint-Saturnin</a:t>
            </a:r>
          </a:p>
        </p:txBody>
      </p:sp>
    </p:spTree>
    <p:extLst>
      <p:ext uri="{BB962C8B-B14F-4D97-AF65-F5344CB8AC3E}">
        <p14:creationId xmlns:p14="http://schemas.microsoft.com/office/powerpoint/2010/main" val="3935717449"/>
      </p:ext>
    </p:extLst>
  </p:cSld>
  <p:clrMapOvr>
    <a:masterClrMapping/>
  </p:clrMapOvr>
  <mc:AlternateContent xmlns:mc="http://schemas.openxmlformats.org/markup-compatibility/2006">
    <mc:Choice xmlns:p14="http://schemas.microsoft.com/office/powerpoint/2010/main" Requires="p14">
      <p:transition spd="slow" p14:dur="5000" advClick="0" advTm="17000">
        <p14:ferris dir="l"/>
      </p:transition>
    </mc:Choice>
    <mc:Fallback>
      <p:transition spd="slow" advClick="0" advTm="17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bâtiment, extérieur, arbre, pierre&#10;&#10;Description générée automatiquement">
            <a:extLst>
              <a:ext uri="{FF2B5EF4-FFF2-40B4-BE49-F238E27FC236}">
                <a16:creationId xmlns:a16="http://schemas.microsoft.com/office/drawing/2014/main" id="{02086CEF-0D70-ADCF-40C4-C506829C029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40910" y="749300"/>
            <a:ext cx="8918532" cy="5288245"/>
          </a:xfrm>
          <a:prstGeom prst="rect">
            <a:avLst/>
          </a:prstGeom>
        </p:spPr>
      </p:pic>
      <p:sp>
        <p:nvSpPr>
          <p:cNvPr id="5" name="ZoneTexte 4">
            <a:extLst>
              <a:ext uri="{FF2B5EF4-FFF2-40B4-BE49-F238E27FC236}">
                <a16:creationId xmlns:a16="http://schemas.microsoft.com/office/drawing/2014/main" id="{56DCAA73-14BD-3D15-0D86-2FD4DD4CDA61}"/>
              </a:ext>
            </a:extLst>
          </p:cNvPr>
          <p:cNvSpPr txBox="1"/>
          <p:nvPr/>
        </p:nvSpPr>
        <p:spPr>
          <a:xfrm>
            <a:off x="2993721" y="6037545"/>
            <a:ext cx="7252570" cy="400110"/>
          </a:xfrm>
          <a:prstGeom prst="rect">
            <a:avLst/>
          </a:prstGeom>
          <a:noFill/>
        </p:spPr>
        <p:txBody>
          <a:bodyPr wrap="square" rtlCol="0">
            <a:spAutoFit/>
          </a:bodyPr>
          <a:lstStyle/>
          <a:p>
            <a:r>
              <a:rPr lang="fr-FR" sz="2000" b="1" dirty="0">
                <a:solidFill>
                  <a:schemeClr val="bg1"/>
                </a:solidFill>
              </a:rPr>
              <a:t>Château de Vernet-les-Bains, Pyrénées-Orientales, France.</a:t>
            </a:r>
          </a:p>
        </p:txBody>
      </p:sp>
    </p:spTree>
    <p:extLst>
      <p:ext uri="{BB962C8B-B14F-4D97-AF65-F5344CB8AC3E}">
        <p14:creationId xmlns:p14="http://schemas.microsoft.com/office/powerpoint/2010/main" val="706811379"/>
      </p:ext>
    </p:extLst>
  </p:cSld>
  <p:clrMapOvr>
    <a:masterClrMapping/>
  </p:clrMapOvr>
  <mc:AlternateContent xmlns:mc="http://schemas.openxmlformats.org/markup-compatibility/2006">
    <mc:Choice xmlns:p14="http://schemas.microsoft.com/office/powerpoint/2010/main" Requires="p14">
      <p:transition spd="slow" p14:dur="5000" advClick="0" advTm="17000">
        <p14:ferris dir="l"/>
      </p:transition>
    </mc:Choice>
    <mc:Fallback>
      <p:transition spd="slow" advClick="0" advTm="17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arbre, extérieur, parc, plante&#10;&#10;Description générée automatiquement">
            <a:extLst>
              <a:ext uri="{FF2B5EF4-FFF2-40B4-BE49-F238E27FC236}">
                <a16:creationId xmlns:a16="http://schemas.microsoft.com/office/drawing/2014/main" id="{5443FF40-DD99-79D1-1235-FA2D104AC2E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5053" y="261256"/>
            <a:ext cx="5141893" cy="6283235"/>
          </a:xfrm>
          <a:prstGeom prst="rect">
            <a:avLst/>
          </a:prstGeom>
        </p:spPr>
      </p:pic>
      <p:sp>
        <p:nvSpPr>
          <p:cNvPr id="4" name="ZoneTexte 3">
            <a:extLst>
              <a:ext uri="{FF2B5EF4-FFF2-40B4-BE49-F238E27FC236}">
                <a16:creationId xmlns:a16="http://schemas.microsoft.com/office/drawing/2014/main" id="{09223403-0DCF-4846-2B83-994C8B721C8D}"/>
              </a:ext>
            </a:extLst>
          </p:cNvPr>
          <p:cNvSpPr txBox="1"/>
          <p:nvPr/>
        </p:nvSpPr>
        <p:spPr>
          <a:xfrm>
            <a:off x="8549380" y="3892732"/>
            <a:ext cx="3525054" cy="400110"/>
          </a:xfrm>
          <a:prstGeom prst="rect">
            <a:avLst/>
          </a:prstGeom>
          <a:noFill/>
        </p:spPr>
        <p:txBody>
          <a:bodyPr wrap="square" rtlCol="0">
            <a:spAutoFit/>
          </a:bodyPr>
          <a:lstStyle/>
          <a:p>
            <a:r>
              <a:rPr lang="fr-FR" sz="2000" b="1" dirty="0">
                <a:solidFill>
                  <a:schemeClr val="bg1"/>
                </a:solidFill>
              </a:rPr>
              <a:t>Monument à l'Entente Cordiale</a:t>
            </a:r>
          </a:p>
        </p:txBody>
      </p:sp>
    </p:spTree>
    <p:extLst>
      <p:ext uri="{BB962C8B-B14F-4D97-AF65-F5344CB8AC3E}">
        <p14:creationId xmlns:p14="http://schemas.microsoft.com/office/powerpoint/2010/main" val="3606287801"/>
      </p:ext>
    </p:extLst>
  </p:cSld>
  <p:clrMapOvr>
    <a:masterClrMapping/>
  </p:clrMapOvr>
  <mc:AlternateContent xmlns:mc="http://schemas.openxmlformats.org/markup-compatibility/2006">
    <mc:Choice xmlns:p14="http://schemas.microsoft.com/office/powerpoint/2010/main" Requires="p14">
      <p:transition spd="slow" p14:dur="5000" advClick="0" advTm="17000">
        <p14:ferris dir="l"/>
      </p:transition>
    </mc:Choice>
    <mc:Fallback>
      <p:transition spd="slow" advClick="0" advTm="17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5" name="Image 4" descr="Une image contenant roche, terrain, rocheux, extérieur&#10;&#10;Description générée automatiquement">
            <a:extLst>
              <a:ext uri="{FF2B5EF4-FFF2-40B4-BE49-F238E27FC236}">
                <a16:creationId xmlns:a16="http://schemas.microsoft.com/office/drawing/2014/main" id="{062149E8-CCF9-2082-81C6-4166BBB6587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07177" y="731520"/>
            <a:ext cx="8477794" cy="5512526"/>
          </a:xfrm>
          <a:prstGeom prst="rect">
            <a:avLst/>
          </a:prstGeom>
        </p:spPr>
      </p:pic>
      <p:sp>
        <p:nvSpPr>
          <p:cNvPr id="6" name="ZoneTexte 5">
            <a:extLst>
              <a:ext uri="{FF2B5EF4-FFF2-40B4-BE49-F238E27FC236}">
                <a16:creationId xmlns:a16="http://schemas.microsoft.com/office/drawing/2014/main" id="{EF4D2E66-EDC2-717E-401D-11621217CBF8}"/>
              </a:ext>
            </a:extLst>
          </p:cNvPr>
          <p:cNvSpPr txBox="1"/>
          <p:nvPr/>
        </p:nvSpPr>
        <p:spPr>
          <a:xfrm>
            <a:off x="3918856" y="331410"/>
            <a:ext cx="6675120" cy="400110"/>
          </a:xfrm>
          <a:prstGeom prst="rect">
            <a:avLst/>
          </a:prstGeom>
          <a:noFill/>
        </p:spPr>
        <p:txBody>
          <a:bodyPr wrap="square" rtlCol="0">
            <a:spAutoFit/>
          </a:bodyPr>
          <a:lstStyle/>
          <a:p>
            <a:r>
              <a:rPr lang="fr-FR" sz="2000" b="1" dirty="0">
                <a:solidFill>
                  <a:schemeClr val="bg1"/>
                </a:solidFill>
              </a:rPr>
              <a:t>Ancien mine de fer, sous le Pic de la Pena.</a:t>
            </a:r>
          </a:p>
        </p:txBody>
      </p:sp>
    </p:spTree>
    <p:extLst>
      <p:ext uri="{BB962C8B-B14F-4D97-AF65-F5344CB8AC3E}">
        <p14:creationId xmlns:p14="http://schemas.microsoft.com/office/powerpoint/2010/main" val="3313703344"/>
      </p:ext>
    </p:extLst>
  </p:cSld>
  <p:clrMapOvr>
    <a:masterClrMapping/>
  </p:clrMapOvr>
  <mc:AlternateContent xmlns:mc="http://schemas.openxmlformats.org/markup-compatibility/2006">
    <mc:Choice xmlns:p14="http://schemas.microsoft.com/office/powerpoint/2010/main" Requires="p14">
      <p:transition spd="slow" p14:dur="5000" advClick="0" advTm="17000">
        <p14:ferris dir="l"/>
      </p:transition>
    </mc:Choice>
    <mc:Fallback>
      <p:transition spd="slow" advClick="0" advTm="17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3" name="Image 2" descr="Une image contenant arbre, extérieur, plante, buissons&#10;&#10;Description générée automatiquement">
            <a:extLst>
              <a:ext uri="{FF2B5EF4-FFF2-40B4-BE49-F238E27FC236}">
                <a16:creationId xmlns:a16="http://schemas.microsoft.com/office/drawing/2014/main" id="{A68190EC-C7C2-8039-56D8-9BC7BCA242B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69316" y="803365"/>
            <a:ext cx="8453368" cy="5251270"/>
          </a:xfrm>
          <a:prstGeom prst="rect">
            <a:avLst/>
          </a:prstGeom>
        </p:spPr>
      </p:pic>
      <p:sp>
        <p:nvSpPr>
          <p:cNvPr id="4" name="ZoneTexte 3">
            <a:extLst>
              <a:ext uri="{FF2B5EF4-FFF2-40B4-BE49-F238E27FC236}">
                <a16:creationId xmlns:a16="http://schemas.microsoft.com/office/drawing/2014/main" id="{F223A969-3F5F-4677-EDC9-B5DB4A9034BB}"/>
              </a:ext>
            </a:extLst>
          </p:cNvPr>
          <p:cNvSpPr txBox="1"/>
          <p:nvPr/>
        </p:nvSpPr>
        <p:spPr>
          <a:xfrm>
            <a:off x="4573328" y="403255"/>
            <a:ext cx="8453368" cy="400110"/>
          </a:xfrm>
          <a:prstGeom prst="rect">
            <a:avLst/>
          </a:prstGeom>
          <a:noFill/>
        </p:spPr>
        <p:txBody>
          <a:bodyPr wrap="square" rtlCol="0">
            <a:spAutoFit/>
          </a:bodyPr>
          <a:lstStyle/>
          <a:p>
            <a:r>
              <a:rPr lang="fr-FR" sz="2000" b="1" dirty="0">
                <a:solidFill>
                  <a:schemeClr val="bg1"/>
                </a:solidFill>
              </a:rPr>
              <a:t>Anciens fours à griller.</a:t>
            </a:r>
          </a:p>
        </p:txBody>
      </p:sp>
    </p:spTree>
    <p:extLst>
      <p:ext uri="{BB962C8B-B14F-4D97-AF65-F5344CB8AC3E}">
        <p14:creationId xmlns:p14="http://schemas.microsoft.com/office/powerpoint/2010/main" val="2713184472"/>
      </p:ext>
    </p:extLst>
  </p:cSld>
  <p:clrMapOvr>
    <a:masterClrMapping/>
  </p:clrMapOvr>
  <mc:AlternateContent xmlns:mc="http://schemas.openxmlformats.org/markup-compatibility/2006">
    <mc:Choice xmlns:p14="http://schemas.microsoft.com/office/powerpoint/2010/main" Requires="p14">
      <p:transition spd="slow" p14:dur="5000" advClick="0" advTm="17000">
        <p14:ferris dir="l"/>
      </p:transition>
    </mc:Choice>
    <mc:Fallback>
      <p:transition spd="slow" advClick="0" advTm="17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3" name="Image 2" descr="Une image contenant montagne, nature, extérieur, colline&#10;&#10;Description générée automatiquement">
            <a:extLst>
              <a:ext uri="{FF2B5EF4-FFF2-40B4-BE49-F238E27FC236}">
                <a16:creationId xmlns:a16="http://schemas.microsoft.com/office/drawing/2014/main" id="{00D7E489-D50D-C6BD-AAF7-AA77893D7BB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61308" y="744582"/>
            <a:ext cx="8669383" cy="5368835"/>
          </a:xfrm>
          <a:prstGeom prst="rect">
            <a:avLst/>
          </a:prstGeom>
        </p:spPr>
      </p:pic>
      <p:sp>
        <p:nvSpPr>
          <p:cNvPr id="4" name="ZoneTexte 3">
            <a:extLst>
              <a:ext uri="{FF2B5EF4-FFF2-40B4-BE49-F238E27FC236}">
                <a16:creationId xmlns:a16="http://schemas.microsoft.com/office/drawing/2014/main" id="{FD10E07C-9581-3133-196C-B3D31D792336}"/>
              </a:ext>
            </a:extLst>
          </p:cNvPr>
          <p:cNvSpPr txBox="1"/>
          <p:nvPr/>
        </p:nvSpPr>
        <p:spPr>
          <a:xfrm>
            <a:off x="2845525" y="370597"/>
            <a:ext cx="8669383" cy="400110"/>
          </a:xfrm>
          <a:prstGeom prst="rect">
            <a:avLst/>
          </a:prstGeom>
          <a:noFill/>
        </p:spPr>
        <p:txBody>
          <a:bodyPr wrap="square" rtlCol="0">
            <a:spAutoFit/>
          </a:bodyPr>
          <a:lstStyle/>
          <a:p>
            <a:r>
              <a:rPr lang="fr-FR" sz="2000" b="1" dirty="0"/>
              <a:t>Vue du sud depuis la route montant à l'abbaye Saint-Martin</a:t>
            </a:r>
          </a:p>
        </p:txBody>
      </p:sp>
    </p:spTree>
    <p:extLst>
      <p:ext uri="{BB962C8B-B14F-4D97-AF65-F5344CB8AC3E}">
        <p14:creationId xmlns:p14="http://schemas.microsoft.com/office/powerpoint/2010/main" val="2752974808"/>
      </p:ext>
    </p:extLst>
  </p:cSld>
  <p:clrMapOvr>
    <a:masterClrMapping/>
  </p:clrMapOvr>
  <mc:AlternateContent xmlns:mc="http://schemas.openxmlformats.org/markup-compatibility/2006">
    <mc:Choice xmlns:p14="http://schemas.microsoft.com/office/powerpoint/2010/main" Requires="p14">
      <p:transition spd="slow" p14:dur="5000" advClick="0" advTm="17000">
        <p14:ferris dir="l"/>
      </p:transition>
    </mc:Choice>
    <mc:Fallback>
      <p:transition spd="slow" advClick="0" advTm="17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3" name="Image 2" descr="Une image contenant montagne, extérieur, bâtiment, ville&#10;&#10;Description générée automatiquement">
            <a:extLst>
              <a:ext uri="{FF2B5EF4-FFF2-40B4-BE49-F238E27FC236}">
                <a16:creationId xmlns:a16="http://schemas.microsoft.com/office/drawing/2014/main" id="{6085DC66-D5A9-CD04-56B3-337A0137165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15648" y="705394"/>
            <a:ext cx="9181579" cy="5469938"/>
          </a:xfrm>
          <a:prstGeom prst="rect">
            <a:avLst/>
          </a:prstGeom>
        </p:spPr>
      </p:pic>
      <p:sp>
        <p:nvSpPr>
          <p:cNvPr id="4" name="ZoneTexte 3">
            <a:extLst>
              <a:ext uri="{FF2B5EF4-FFF2-40B4-BE49-F238E27FC236}">
                <a16:creationId xmlns:a16="http://schemas.microsoft.com/office/drawing/2014/main" id="{5DCA3ED0-F0F1-F7BE-0745-26C39E07F812}"/>
              </a:ext>
            </a:extLst>
          </p:cNvPr>
          <p:cNvSpPr txBox="1"/>
          <p:nvPr/>
        </p:nvSpPr>
        <p:spPr>
          <a:xfrm>
            <a:off x="4546949" y="282558"/>
            <a:ext cx="9632515" cy="400110"/>
          </a:xfrm>
          <a:prstGeom prst="rect">
            <a:avLst/>
          </a:prstGeom>
          <a:noFill/>
        </p:spPr>
        <p:txBody>
          <a:bodyPr wrap="square" rtlCol="0">
            <a:spAutoFit/>
          </a:bodyPr>
          <a:lstStyle/>
          <a:p>
            <a:r>
              <a:rPr lang="fr-FR" sz="2000" b="1" dirty="0"/>
              <a:t>Vernet-les-Bains – </a:t>
            </a:r>
            <a:r>
              <a:rPr lang="fr-FR" sz="2000" b="1" dirty="0" err="1"/>
              <a:t>Veduta</a:t>
            </a:r>
            <a:endParaRPr lang="fr-FR" sz="2000" b="1" dirty="0"/>
          </a:p>
        </p:txBody>
      </p:sp>
    </p:spTree>
    <p:extLst>
      <p:ext uri="{BB962C8B-B14F-4D97-AF65-F5344CB8AC3E}">
        <p14:creationId xmlns:p14="http://schemas.microsoft.com/office/powerpoint/2010/main" val="3240277094"/>
      </p:ext>
    </p:extLst>
  </p:cSld>
  <p:clrMapOvr>
    <a:masterClrMapping/>
  </p:clrMapOvr>
  <mc:AlternateContent xmlns:mc="http://schemas.openxmlformats.org/markup-compatibility/2006">
    <mc:Choice xmlns:p14="http://schemas.microsoft.com/office/powerpoint/2010/main" Requires="p14">
      <p:transition spd="slow" p14:dur="5000" advClick="0" advTm="17000">
        <p14:ferris dir="l"/>
      </p:transition>
    </mc:Choice>
    <mc:Fallback>
      <p:transition spd="slow" advClick="0" advTm="17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pic>
        <p:nvPicPr>
          <p:cNvPr id="3" name="Image 2" descr="Une image contenant arbre, extérieur, fleur, jardin&#10;&#10;Description générée automatiquement">
            <a:extLst>
              <a:ext uri="{FF2B5EF4-FFF2-40B4-BE49-F238E27FC236}">
                <a16:creationId xmlns:a16="http://schemas.microsoft.com/office/drawing/2014/main" id="{07E37620-8FD7-3C1B-BC49-0C513581CD6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16442" y="753762"/>
            <a:ext cx="8550877" cy="5362833"/>
          </a:xfrm>
          <a:prstGeom prst="rect">
            <a:avLst/>
          </a:prstGeom>
        </p:spPr>
      </p:pic>
      <p:sp>
        <p:nvSpPr>
          <p:cNvPr id="4" name="ZoneTexte 3">
            <a:extLst>
              <a:ext uri="{FF2B5EF4-FFF2-40B4-BE49-F238E27FC236}">
                <a16:creationId xmlns:a16="http://schemas.microsoft.com/office/drawing/2014/main" id="{367FFD96-0E9A-4BF3-8FBA-0D80D6159E1B}"/>
              </a:ext>
            </a:extLst>
          </p:cNvPr>
          <p:cNvSpPr txBox="1"/>
          <p:nvPr/>
        </p:nvSpPr>
        <p:spPr>
          <a:xfrm>
            <a:off x="2755556" y="341295"/>
            <a:ext cx="7463481" cy="400110"/>
          </a:xfrm>
          <a:prstGeom prst="rect">
            <a:avLst/>
          </a:prstGeom>
          <a:noFill/>
        </p:spPr>
        <p:txBody>
          <a:bodyPr wrap="square" rtlCol="0">
            <a:spAutoFit/>
          </a:bodyPr>
          <a:lstStyle/>
          <a:p>
            <a:r>
              <a:rPr lang="fr-FR" sz="2000" b="1" dirty="0"/>
              <a:t>Vue sur la ville et son église et château perchés sur la colline.</a:t>
            </a:r>
          </a:p>
        </p:txBody>
      </p:sp>
    </p:spTree>
    <p:extLst>
      <p:ext uri="{BB962C8B-B14F-4D97-AF65-F5344CB8AC3E}">
        <p14:creationId xmlns:p14="http://schemas.microsoft.com/office/powerpoint/2010/main" val="2515084970"/>
      </p:ext>
    </p:extLst>
  </p:cSld>
  <p:clrMapOvr>
    <a:masterClrMapping/>
  </p:clrMapOvr>
  <mc:AlternateContent xmlns:mc="http://schemas.openxmlformats.org/markup-compatibility/2006">
    <mc:Choice xmlns:p14="http://schemas.microsoft.com/office/powerpoint/2010/main" Requires="p14">
      <p:transition spd="slow" p14:dur="5000" advClick="0" advTm="17000">
        <p14:ferris dir="l"/>
      </p:transition>
    </mc:Choice>
    <mc:Fallback>
      <p:transition spd="slow" advClick="0" advTm="17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pic>
        <p:nvPicPr>
          <p:cNvPr id="3" name="Image 2" descr="Une image contenant extérieur, marché, plusieurs&#10;&#10;Description générée automatiquement">
            <a:extLst>
              <a:ext uri="{FF2B5EF4-FFF2-40B4-BE49-F238E27FC236}">
                <a16:creationId xmlns:a16="http://schemas.microsoft.com/office/drawing/2014/main" id="{68BC1F53-1C5B-0A2C-0653-5369AE31551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16442" y="790832"/>
            <a:ext cx="8452023" cy="5301049"/>
          </a:xfrm>
          <a:prstGeom prst="rect">
            <a:avLst/>
          </a:prstGeom>
        </p:spPr>
      </p:pic>
      <p:sp>
        <p:nvSpPr>
          <p:cNvPr id="4" name="ZoneTexte 3">
            <a:extLst>
              <a:ext uri="{FF2B5EF4-FFF2-40B4-BE49-F238E27FC236}">
                <a16:creationId xmlns:a16="http://schemas.microsoft.com/office/drawing/2014/main" id="{11F92B7F-2E81-2CAB-FFFE-76BA7B3FFF11}"/>
              </a:ext>
            </a:extLst>
          </p:cNvPr>
          <p:cNvSpPr txBox="1"/>
          <p:nvPr/>
        </p:nvSpPr>
        <p:spPr>
          <a:xfrm>
            <a:off x="4633784" y="390722"/>
            <a:ext cx="8868034" cy="400110"/>
          </a:xfrm>
          <a:prstGeom prst="rect">
            <a:avLst/>
          </a:prstGeom>
          <a:noFill/>
        </p:spPr>
        <p:txBody>
          <a:bodyPr wrap="square" rtlCol="0">
            <a:spAutoFit/>
          </a:bodyPr>
          <a:lstStyle/>
          <a:p>
            <a:r>
              <a:rPr lang="fr-FR" sz="2000" b="1" dirty="0">
                <a:solidFill>
                  <a:schemeClr val="bg1"/>
                </a:solidFill>
              </a:rPr>
              <a:t>Marché au centre ville.</a:t>
            </a:r>
          </a:p>
        </p:txBody>
      </p:sp>
    </p:spTree>
    <p:extLst>
      <p:ext uri="{BB962C8B-B14F-4D97-AF65-F5344CB8AC3E}">
        <p14:creationId xmlns:p14="http://schemas.microsoft.com/office/powerpoint/2010/main" val="3589411329"/>
      </p:ext>
    </p:extLst>
  </p:cSld>
  <p:clrMapOvr>
    <a:masterClrMapping/>
  </p:clrMapOvr>
  <mc:AlternateContent xmlns:mc="http://schemas.openxmlformats.org/markup-compatibility/2006">
    <mc:Choice xmlns:p14="http://schemas.microsoft.com/office/powerpoint/2010/main" Requires="p14">
      <p:transition spd="slow" p14:dur="5000" advClick="0" advTm="17000">
        <p14:ferris dir="l"/>
      </p:transition>
    </mc:Choice>
    <mc:Fallback>
      <p:transition spd="slow" advClick="0" advTm="17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pic>
        <p:nvPicPr>
          <p:cNvPr id="3" name="Image 2" descr="Une image contenant arbre, extérieur, pierre, bâtiment&#10;&#10;Description générée automatiquement">
            <a:extLst>
              <a:ext uri="{FF2B5EF4-FFF2-40B4-BE49-F238E27FC236}">
                <a16:creationId xmlns:a16="http://schemas.microsoft.com/office/drawing/2014/main" id="{46456FF9-19EA-6B4E-FBC1-C8E9DC7C10D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14610" y="729048"/>
            <a:ext cx="8562779" cy="5399903"/>
          </a:xfrm>
          <a:prstGeom prst="rect">
            <a:avLst/>
          </a:prstGeom>
        </p:spPr>
      </p:pic>
      <p:sp>
        <p:nvSpPr>
          <p:cNvPr id="4" name="ZoneTexte 3">
            <a:extLst>
              <a:ext uri="{FF2B5EF4-FFF2-40B4-BE49-F238E27FC236}">
                <a16:creationId xmlns:a16="http://schemas.microsoft.com/office/drawing/2014/main" id="{99F7565D-ABA6-AA57-74AF-D99CB8515918}"/>
              </a:ext>
            </a:extLst>
          </p:cNvPr>
          <p:cNvSpPr txBox="1"/>
          <p:nvPr/>
        </p:nvSpPr>
        <p:spPr>
          <a:xfrm>
            <a:off x="4361936" y="328938"/>
            <a:ext cx="6858000" cy="400110"/>
          </a:xfrm>
          <a:prstGeom prst="rect">
            <a:avLst/>
          </a:prstGeom>
          <a:noFill/>
        </p:spPr>
        <p:txBody>
          <a:bodyPr wrap="square" rtlCol="0">
            <a:spAutoFit/>
          </a:bodyPr>
          <a:lstStyle/>
          <a:p>
            <a:r>
              <a:rPr lang="fr-FR" sz="2000" b="1" dirty="0">
                <a:solidFill>
                  <a:schemeClr val="bg1"/>
                </a:solidFill>
              </a:rPr>
              <a:t>Eglise de Vernet et son jardin</a:t>
            </a:r>
          </a:p>
        </p:txBody>
      </p:sp>
    </p:spTree>
    <p:extLst>
      <p:ext uri="{BB962C8B-B14F-4D97-AF65-F5344CB8AC3E}">
        <p14:creationId xmlns:p14="http://schemas.microsoft.com/office/powerpoint/2010/main" val="3015240974"/>
      </p:ext>
    </p:extLst>
  </p:cSld>
  <p:clrMapOvr>
    <a:masterClrMapping/>
  </p:clrMapOvr>
  <mc:AlternateContent xmlns:mc="http://schemas.openxmlformats.org/markup-compatibility/2006">
    <mc:Choice xmlns:p14="http://schemas.microsoft.com/office/powerpoint/2010/main" Requires="p14">
      <p:transition spd="slow" p14:dur="5000" advClick="0" advTm="17000">
        <p14:ferris dir="l"/>
      </p:transition>
    </mc:Choice>
    <mc:Fallback>
      <p:transition spd="slow" advClick="0" advTm="17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arbre, extérieur, pierre">
            <a:extLst>
              <a:ext uri="{FF2B5EF4-FFF2-40B4-BE49-F238E27FC236}">
                <a16:creationId xmlns:a16="http://schemas.microsoft.com/office/drawing/2014/main" id="{69801C1D-3D6D-C034-BDAD-7B5C718C623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6536" y="222422"/>
            <a:ext cx="5138928" cy="6353742"/>
          </a:xfrm>
          <a:prstGeom prst="rect">
            <a:avLst/>
          </a:prstGeom>
        </p:spPr>
      </p:pic>
      <p:sp>
        <p:nvSpPr>
          <p:cNvPr id="4" name="ZoneTexte 3">
            <a:extLst>
              <a:ext uri="{FF2B5EF4-FFF2-40B4-BE49-F238E27FC236}">
                <a16:creationId xmlns:a16="http://schemas.microsoft.com/office/drawing/2014/main" id="{80815387-D805-E2D4-A929-29F814799459}"/>
              </a:ext>
            </a:extLst>
          </p:cNvPr>
          <p:cNvSpPr txBox="1"/>
          <p:nvPr/>
        </p:nvSpPr>
        <p:spPr>
          <a:xfrm>
            <a:off x="8755693" y="3429000"/>
            <a:ext cx="3181611" cy="707886"/>
          </a:xfrm>
          <a:prstGeom prst="rect">
            <a:avLst/>
          </a:prstGeom>
          <a:noFill/>
        </p:spPr>
        <p:txBody>
          <a:bodyPr wrap="square" rtlCol="0">
            <a:spAutoFit/>
          </a:bodyPr>
          <a:lstStyle/>
          <a:p>
            <a:r>
              <a:rPr lang="fr-FR" sz="2000" b="1" dirty="0">
                <a:solidFill>
                  <a:schemeClr val="bg1"/>
                </a:solidFill>
              </a:rPr>
              <a:t>Chateau et sa tour (propriété privée)</a:t>
            </a:r>
          </a:p>
        </p:txBody>
      </p:sp>
    </p:spTree>
    <p:extLst>
      <p:ext uri="{BB962C8B-B14F-4D97-AF65-F5344CB8AC3E}">
        <p14:creationId xmlns:p14="http://schemas.microsoft.com/office/powerpoint/2010/main" val="3035406489"/>
      </p:ext>
    </p:extLst>
  </p:cSld>
  <p:clrMapOvr>
    <a:masterClrMapping/>
  </p:clrMapOvr>
  <mc:AlternateContent xmlns:mc="http://schemas.openxmlformats.org/markup-compatibility/2006">
    <mc:Choice xmlns:p14="http://schemas.microsoft.com/office/powerpoint/2010/main" Requires="p14">
      <p:transition spd="slow" p14:dur="5000" advClick="0" advTm="17000">
        <p14:ferris dir="l"/>
      </p:transition>
    </mc:Choice>
    <mc:Fallback>
      <p:transition spd="slow" advClick="0" advTm="17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3" name="Image 2" descr="Une image contenant montagne, extérieur, nature, entouré&#10;&#10;Description générée automatiquement">
            <a:extLst>
              <a:ext uri="{FF2B5EF4-FFF2-40B4-BE49-F238E27FC236}">
                <a16:creationId xmlns:a16="http://schemas.microsoft.com/office/drawing/2014/main" id="{7A82B7E5-D079-AEDB-7155-BD6AC1D827B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8572" y="692331"/>
            <a:ext cx="9134856" cy="5525590"/>
          </a:xfrm>
          <a:prstGeom prst="rect">
            <a:avLst/>
          </a:prstGeom>
        </p:spPr>
      </p:pic>
      <p:sp>
        <p:nvSpPr>
          <p:cNvPr id="4" name="ZoneTexte 3">
            <a:extLst>
              <a:ext uri="{FF2B5EF4-FFF2-40B4-BE49-F238E27FC236}">
                <a16:creationId xmlns:a16="http://schemas.microsoft.com/office/drawing/2014/main" id="{674F0395-2D24-9E38-4280-C850B19C069B}"/>
              </a:ext>
            </a:extLst>
          </p:cNvPr>
          <p:cNvSpPr txBox="1"/>
          <p:nvPr/>
        </p:nvSpPr>
        <p:spPr>
          <a:xfrm>
            <a:off x="3069771" y="369872"/>
            <a:ext cx="8425543" cy="400110"/>
          </a:xfrm>
          <a:prstGeom prst="rect">
            <a:avLst/>
          </a:prstGeom>
          <a:noFill/>
        </p:spPr>
        <p:txBody>
          <a:bodyPr wrap="square" rtlCol="0">
            <a:spAutoFit/>
          </a:bodyPr>
          <a:lstStyle/>
          <a:p>
            <a:r>
              <a:rPr lang="fr-FR" sz="2000" b="1" dirty="0">
                <a:solidFill>
                  <a:schemeClr val="bg1"/>
                </a:solidFill>
              </a:rPr>
              <a:t>Vue sur le massif du Canigou de la place de l’église.</a:t>
            </a:r>
          </a:p>
        </p:txBody>
      </p:sp>
    </p:spTree>
    <p:extLst>
      <p:ext uri="{BB962C8B-B14F-4D97-AF65-F5344CB8AC3E}">
        <p14:creationId xmlns:p14="http://schemas.microsoft.com/office/powerpoint/2010/main" val="3766953479"/>
      </p:ext>
    </p:extLst>
  </p:cSld>
  <p:clrMapOvr>
    <a:masterClrMapping/>
  </p:clrMapOvr>
  <mc:AlternateContent xmlns:mc="http://schemas.openxmlformats.org/markup-compatibility/2006">
    <mc:Choice xmlns:p14="http://schemas.microsoft.com/office/powerpoint/2010/main" Requires="p14">
      <p:transition spd="slow" p14:dur="5000" advClick="0" advTm="17000">
        <p14:ferris dir="l"/>
      </p:transition>
    </mc:Choice>
    <mc:Fallback>
      <p:transition spd="slow" advClick="0" advTm="17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3" name="Image 2" descr="Une image contenant roche, nature, vallée, montagne&#10;&#10;Description générée automatiquement">
            <a:extLst>
              <a:ext uri="{FF2B5EF4-FFF2-40B4-BE49-F238E27FC236}">
                <a16:creationId xmlns:a16="http://schemas.microsoft.com/office/drawing/2014/main" id="{262DD8DA-2900-2FD4-097E-E7294559146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41863" y="744582"/>
            <a:ext cx="8516984" cy="5434149"/>
          </a:xfrm>
          <a:prstGeom prst="rect">
            <a:avLst/>
          </a:prstGeom>
        </p:spPr>
      </p:pic>
      <p:sp>
        <p:nvSpPr>
          <p:cNvPr id="4" name="ZoneTexte 3">
            <a:extLst>
              <a:ext uri="{FF2B5EF4-FFF2-40B4-BE49-F238E27FC236}">
                <a16:creationId xmlns:a16="http://schemas.microsoft.com/office/drawing/2014/main" id="{6F41085B-6BEA-C3BC-6033-D5AE760F7EA7}"/>
              </a:ext>
            </a:extLst>
          </p:cNvPr>
          <p:cNvSpPr txBox="1"/>
          <p:nvPr/>
        </p:nvSpPr>
        <p:spPr>
          <a:xfrm>
            <a:off x="3905794" y="357535"/>
            <a:ext cx="8516984" cy="400110"/>
          </a:xfrm>
          <a:prstGeom prst="rect">
            <a:avLst/>
          </a:prstGeom>
          <a:noFill/>
        </p:spPr>
        <p:txBody>
          <a:bodyPr wrap="square" rtlCol="0">
            <a:spAutoFit/>
          </a:bodyPr>
          <a:lstStyle/>
          <a:p>
            <a:r>
              <a:rPr lang="fr-FR" sz="2000" b="1"/>
              <a:t>Une main courante sécurise la progression.</a:t>
            </a:r>
            <a:endParaRPr lang="fr-FR" sz="2000" b="1" dirty="0"/>
          </a:p>
        </p:txBody>
      </p:sp>
    </p:spTree>
    <p:extLst>
      <p:ext uri="{BB962C8B-B14F-4D97-AF65-F5344CB8AC3E}">
        <p14:creationId xmlns:p14="http://schemas.microsoft.com/office/powerpoint/2010/main" val="1399135175"/>
      </p:ext>
    </p:extLst>
  </p:cSld>
  <p:clrMapOvr>
    <a:masterClrMapping/>
  </p:clrMapOvr>
  <mc:AlternateContent xmlns:mc="http://schemas.openxmlformats.org/markup-compatibility/2006">
    <mc:Choice xmlns:p14="http://schemas.microsoft.com/office/powerpoint/2010/main" Requires="p14">
      <p:transition spd="slow" p14:dur="5000" advClick="0" advTm="17000">
        <p14:ferris dir="l"/>
      </p:transition>
    </mc:Choice>
    <mc:Fallback>
      <p:transition spd="slow" advClick="0" advTm="17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5" name="Image 4" descr="Une image contenant roche, extérieur, nature, montagne&#10;&#10;Description générée automatiquement">
            <a:extLst>
              <a:ext uri="{FF2B5EF4-FFF2-40B4-BE49-F238E27FC236}">
                <a16:creationId xmlns:a16="http://schemas.microsoft.com/office/drawing/2014/main" id="{CED0BAF8-5B33-AFEB-7C75-742FA87C7DC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02674" y="744583"/>
            <a:ext cx="8399417" cy="5408024"/>
          </a:xfrm>
          <a:prstGeom prst="rect">
            <a:avLst/>
          </a:prstGeom>
        </p:spPr>
      </p:pic>
      <p:sp>
        <p:nvSpPr>
          <p:cNvPr id="6" name="ZoneTexte 5">
            <a:extLst>
              <a:ext uri="{FF2B5EF4-FFF2-40B4-BE49-F238E27FC236}">
                <a16:creationId xmlns:a16="http://schemas.microsoft.com/office/drawing/2014/main" id="{E74F57E4-1122-A2A7-5E1D-DBAAE6280E45}"/>
              </a:ext>
            </a:extLst>
          </p:cNvPr>
          <p:cNvSpPr txBox="1"/>
          <p:nvPr/>
        </p:nvSpPr>
        <p:spPr>
          <a:xfrm>
            <a:off x="4258491" y="287383"/>
            <a:ext cx="7707085" cy="400110"/>
          </a:xfrm>
          <a:prstGeom prst="rect">
            <a:avLst/>
          </a:prstGeom>
          <a:noFill/>
        </p:spPr>
        <p:txBody>
          <a:bodyPr wrap="square" rtlCol="0">
            <a:spAutoFit/>
          </a:bodyPr>
          <a:lstStyle/>
          <a:p>
            <a:r>
              <a:rPr lang="fr-FR" sz="2000" b="1" dirty="0">
                <a:solidFill>
                  <a:schemeClr val="bg1"/>
                </a:solidFill>
              </a:rPr>
              <a:t>Côté très ensoleillé le matin</a:t>
            </a:r>
          </a:p>
        </p:txBody>
      </p:sp>
    </p:spTree>
    <p:extLst>
      <p:ext uri="{BB962C8B-B14F-4D97-AF65-F5344CB8AC3E}">
        <p14:creationId xmlns:p14="http://schemas.microsoft.com/office/powerpoint/2010/main" val="2236197625"/>
      </p:ext>
    </p:extLst>
  </p:cSld>
  <p:clrMapOvr>
    <a:masterClrMapping/>
  </p:clrMapOvr>
  <mc:AlternateContent xmlns:mc="http://schemas.openxmlformats.org/markup-compatibility/2006">
    <mc:Choice xmlns:p14="http://schemas.microsoft.com/office/powerpoint/2010/main" Requires="p14">
      <p:transition spd="slow" p14:dur="5000" advClick="0" advTm="17000">
        <p14:ferris dir="l"/>
      </p:transition>
    </mc:Choice>
    <mc:Fallback>
      <p:transition spd="slow" advClick="0" advTm="17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pic>
        <p:nvPicPr>
          <p:cNvPr id="3" name="Image 2" descr="Une image contenant arbre, extérieur, nature, plante&#10;&#10;Description générée automatiquement">
            <a:extLst>
              <a:ext uri="{FF2B5EF4-FFF2-40B4-BE49-F238E27FC236}">
                <a16:creationId xmlns:a16="http://schemas.microsoft.com/office/drawing/2014/main" id="{BC482BEA-D1B8-AF92-DBCC-7392F3421F5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15736" y="679269"/>
            <a:ext cx="8477795" cy="5538652"/>
          </a:xfrm>
          <a:prstGeom prst="rect">
            <a:avLst/>
          </a:prstGeom>
        </p:spPr>
      </p:pic>
      <p:sp>
        <p:nvSpPr>
          <p:cNvPr id="4" name="ZoneTexte 3">
            <a:extLst>
              <a:ext uri="{FF2B5EF4-FFF2-40B4-BE49-F238E27FC236}">
                <a16:creationId xmlns:a16="http://schemas.microsoft.com/office/drawing/2014/main" id="{C076211C-3694-8EC7-C0DE-D986C035FE73}"/>
              </a:ext>
            </a:extLst>
          </p:cNvPr>
          <p:cNvSpPr txBox="1"/>
          <p:nvPr/>
        </p:nvSpPr>
        <p:spPr>
          <a:xfrm>
            <a:off x="2325187" y="166245"/>
            <a:ext cx="7458892" cy="400110"/>
          </a:xfrm>
          <a:prstGeom prst="rect">
            <a:avLst/>
          </a:prstGeom>
          <a:noFill/>
        </p:spPr>
        <p:txBody>
          <a:bodyPr wrap="square" rtlCol="0">
            <a:spAutoFit/>
          </a:bodyPr>
          <a:lstStyle/>
          <a:p>
            <a:r>
              <a:rPr lang="fr-FR" sz="2000" b="1" dirty="0"/>
              <a:t>Et de </a:t>
            </a:r>
            <a:r>
              <a:rPr lang="fr-FR" sz="2000" b="1" dirty="0" err="1"/>
              <a:t>looooongs</a:t>
            </a:r>
            <a:r>
              <a:rPr lang="fr-FR" sz="2000" b="1" dirty="0"/>
              <a:t> passages sur des passerelles collées à la falaise…</a:t>
            </a:r>
          </a:p>
        </p:txBody>
      </p:sp>
    </p:spTree>
    <p:extLst>
      <p:ext uri="{BB962C8B-B14F-4D97-AF65-F5344CB8AC3E}">
        <p14:creationId xmlns:p14="http://schemas.microsoft.com/office/powerpoint/2010/main" val="3753746815"/>
      </p:ext>
    </p:extLst>
  </p:cSld>
  <p:clrMapOvr>
    <a:masterClrMapping/>
  </p:clrMapOvr>
  <mc:AlternateContent xmlns:mc="http://schemas.openxmlformats.org/markup-compatibility/2006">
    <mc:Choice xmlns:p14="http://schemas.microsoft.com/office/powerpoint/2010/main" Requires="p14">
      <p:transition spd="slow" p14:dur="5000" advClick="0" advTm="17000">
        <p14:ferris dir="l"/>
      </p:transition>
    </mc:Choice>
    <mc:Fallback>
      <p:transition spd="slow" advClick="0" advTm="17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pic>
        <p:nvPicPr>
          <p:cNvPr id="3" name="Image 2" descr="Une image contenant herbe, arbre, extérieur, ciel&#10;&#10;Description générée automatiquement">
            <a:extLst>
              <a:ext uri="{FF2B5EF4-FFF2-40B4-BE49-F238E27FC236}">
                <a16:creationId xmlns:a16="http://schemas.microsoft.com/office/drawing/2014/main" id="{0C49AADD-4C2B-A34E-0599-96E26693A8B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85109" y="783770"/>
            <a:ext cx="8765178" cy="5381899"/>
          </a:xfrm>
          <a:prstGeom prst="rect">
            <a:avLst/>
          </a:prstGeom>
        </p:spPr>
      </p:pic>
      <p:sp>
        <p:nvSpPr>
          <p:cNvPr id="4" name="ZoneTexte 3">
            <a:extLst>
              <a:ext uri="{FF2B5EF4-FFF2-40B4-BE49-F238E27FC236}">
                <a16:creationId xmlns:a16="http://schemas.microsoft.com/office/drawing/2014/main" id="{DAFA4645-DC61-E01D-1442-A7C4896801BC}"/>
              </a:ext>
            </a:extLst>
          </p:cNvPr>
          <p:cNvSpPr txBox="1"/>
          <p:nvPr/>
        </p:nvSpPr>
        <p:spPr>
          <a:xfrm>
            <a:off x="1985554" y="292221"/>
            <a:ext cx="9444445" cy="400110"/>
          </a:xfrm>
          <a:prstGeom prst="rect">
            <a:avLst/>
          </a:prstGeom>
          <a:noFill/>
        </p:spPr>
        <p:txBody>
          <a:bodyPr wrap="square" rtlCol="0">
            <a:spAutoFit/>
          </a:bodyPr>
          <a:lstStyle/>
          <a:p>
            <a:r>
              <a:rPr lang="fr-FR" sz="2000" b="1" dirty="0">
                <a:solidFill>
                  <a:schemeClr val="bg1"/>
                </a:solidFill>
              </a:rPr>
              <a:t>Petit arrêt à l’“</a:t>
            </a:r>
            <a:r>
              <a:rPr lang="fr-FR" sz="2000" b="1" dirty="0" err="1">
                <a:solidFill>
                  <a:schemeClr val="bg1"/>
                </a:solidFill>
              </a:rPr>
              <a:t>Església</a:t>
            </a:r>
            <a:r>
              <a:rPr lang="fr-FR" sz="2000" b="1" dirty="0">
                <a:solidFill>
                  <a:schemeClr val="bg1"/>
                </a:solidFill>
              </a:rPr>
              <a:t> Sant Marti el </a:t>
            </a:r>
            <a:r>
              <a:rPr lang="fr-FR" sz="2000" b="1" dirty="0" err="1">
                <a:solidFill>
                  <a:schemeClr val="bg1"/>
                </a:solidFill>
              </a:rPr>
              <a:t>Vell</a:t>
            </a:r>
            <a:r>
              <a:rPr lang="fr-FR" sz="2000" b="1" dirty="0">
                <a:solidFill>
                  <a:schemeClr val="bg1"/>
                </a:solidFill>
              </a:rPr>
              <a:t>” sur la route de montée à l’abbaye</a:t>
            </a:r>
          </a:p>
        </p:txBody>
      </p:sp>
    </p:spTree>
    <p:extLst>
      <p:ext uri="{BB962C8B-B14F-4D97-AF65-F5344CB8AC3E}">
        <p14:creationId xmlns:p14="http://schemas.microsoft.com/office/powerpoint/2010/main" val="2714949543"/>
      </p:ext>
    </p:extLst>
  </p:cSld>
  <p:clrMapOvr>
    <a:masterClrMapping/>
  </p:clrMapOvr>
  <mc:AlternateContent xmlns:mc="http://schemas.openxmlformats.org/markup-compatibility/2006">
    <mc:Choice xmlns:p14="http://schemas.microsoft.com/office/powerpoint/2010/main" Requires="p14">
      <p:transition spd="slow" p14:dur="5000" advClick="0" advTm="17000">
        <p14:ferris dir="l"/>
      </p:transition>
    </mc:Choice>
    <mc:Fallback>
      <p:transition spd="slow" advClick="0" advTm="17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pic>
        <p:nvPicPr>
          <p:cNvPr id="3" name="Image 2" descr="Une image contenant arbre, extérieur, bâtiment, vert&#10;&#10;Description générée automatiquement">
            <a:extLst>
              <a:ext uri="{FF2B5EF4-FFF2-40B4-BE49-F238E27FC236}">
                <a16:creationId xmlns:a16="http://schemas.microsoft.com/office/drawing/2014/main" id="{EA8AD82E-CC37-8998-CCE2-DF55404F5AF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37469" y="698863"/>
            <a:ext cx="8717062" cy="5460274"/>
          </a:xfrm>
          <a:prstGeom prst="rect">
            <a:avLst/>
          </a:prstGeom>
        </p:spPr>
      </p:pic>
      <p:sp>
        <p:nvSpPr>
          <p:cNvPr id="4" name="ZoneTexte 3">
            <a:extLst>
              <a:ext uri="{FF2B5EF4-FFF2-40B4-BE49-F238E27FC236}">
                <a16:creationId xmlns:a16="http://schemas.microsoft.com/office/drawing/2014/main" id="{2B508288-AD0B-66F9-71A0-B46D3C65B75A}"/>
              </a:ext>
            </a:extLst>
          </p:cNvPr>
          <p:cNvSpPr txBox="1"/>
          <p:nvPr/>
        </p:nvSpPr>
        <p:spPr>
          <a:xfrm>
            <a:off x="4833257" y="349432"/>
            <a:ext cx="6962503" cy="400110"/>
          </a:xfrm>
          <a:prstGeom prst="rect">
            <a:avLst/>
          </a:prstGeom>
          <a:noFill/>
        </p:spPr>
        <p:txBody>
          <a:bodyPr wrap="square" rtlCol="0">
            <a:spAutoFit/>
          </a:bodyPr>
          <a:lstStyle/>
          <a:p>
            <a:r>
              <a:rPr lang="fr-FR" dirty="0"/>
              <a:t> </a:t>
            </a:r>
            <a:r>
              <a:rPr lang="fr-FR" sz="2000" b="1" dirty="0"/>
              <a:t>plongeante sur l’église.</a:t>
            </a:r>
          </a:p>
        </p:txBody>
      </p:sp>
    </p:spTree>
    <p:extLst>
      <p:ext uri="{BB962C8B-B14F-4D97-AF65-F5344CB8AC3E}">
        <p14:creationId xmlns:p14="http://schemas.microsoft.com/office/powerpoint/2010/main" val="644175685"/>
      </p:ext>
    </p:extLst>
  </p:cSld>
  <p:clrMapOvr>
    <a:masterClrMapping/>
  </p:clrMapOvr>
  <mc:AlternateContent xmlns:mc="http://schemas.openxmlformats.org/markup-compatibility/2006">
    <mc:Choice xmlns:p14="http://schemas.microsoft.com/office/powerpoint/2010/main" Requires="p14">
      <p:transition spd="slow" p14:dur="5000" advClick="0" advTm="17000">
        <p14:ferris dir="l"/>
      </p:transition>
    </mc:Choice>
    <mc:Fallback>
      <p:transition spd="slow" advClick="0" advTm="17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arbre, extérieur, ciel, bâtiment&#10;&#10;Description générée automatiquement">
            <a:extLst>
              <a:ext uri="{FF2B5EF4-FFF2-40B4-BE49-F238E27FC236}">
                <a16:creationId xmlns:a16="http://schemas.microsoft.com/office/drawing/2014/main" id="{CB60230E-F054-3B20-3BB3-220D692C8AC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54926" y="927463"/>
            <a:ext cx="8464731" cy="5199018"/>
          </a:xfrm>
          <a:prstGeom prst="rect">
            <a:avLst/>
          </a:prstGeom>
        </p:spPr>
      </p:pic>
      <p:sp>
        <p:nvSpPr>
          <p:cNvPr id="4" name="ZoneTexte 3">
            <a:extLst>
              <a:ext uri="{FF2B5EF4-FFF2-40B4-BE49-F238E27FC236}">
                <a16:creationId xmlns:a16="http://schemas.microsoft.com/office/drawing/2014/main" id="{686501A0-F420-8187-A972-EF5B333D8ED2}"/>
              </a:ext>
            </a:extLst>
          </p:cNvPr>
          <p:cNvSpPr txBox="1"/>
          <p:nvPr/>
        </p:nvSpPr>
        <p:spPr>
          <a:xfrm>
            <a:off x="4454434" y="531464"/>
            <a:ext cx="8843554" cy="400110"/>
          </a:xfrm>
          <a:prstGeom prst="rect">
            <a:avLst/>
          </a:prstGeom>
          <a:noFill/>
        </p:spPr>
        <p:txBody>
          <a:bodyPr wrap="square" rtlCol="0">
            <a:spAutoFit/>
          </a:bodyPr>
          <a:lstStyle/>
          <a:p>
            <a:r>
              <a:rPr lang="fr-FR" sz="2000" b="1" dirty="0">
                <a:solidFill>
                  <a:schemeClr val="bg1"/>
                </a:solidFill>
              </a:rPr>
              <a:t>Premier aperçu de l’abbaye.</a:t>
            </a:r>
          </a:p>
        </p:txBody>
      </p:sp>
    </p:spTree>
    <p:extLst>
      <p:ext uri="{BB962C8B-B14F-4D97-AF65-F5344CB8AC3E}">
        <p14:creationId xmlns:p14="http://schemas.microsoft.com/office/powerpoint/2010/main" val="2211035072"/>
      </p:ext>
    </p:extLst>
  </p:cSld>
  <p:clrMapOvr>
    <a:masterClrMapping/>
  </p:clrMapOvr>
  <mc:AlternateContent xmlns:mc="http://schemas.openxmlformats.org/markup-compatibility/2006">
    <mc:Choice xmlns:p14="http://schemas.microsoft.com/office/powerpoint/2010/main" Requires="p14">
      <p:transition spd="slow" p14:dur="5000" advClick="0" advTm="17000">
        <p14:ferris dir="l"/>
      </p:transition>
    </mc:Choice>
    <mc:Fallback>
      <p:transition spd="slow" advClick="0" advTm="17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arbre, extérieur, herbe, terrain&#10;&#10;Description générée automatiquement">
            <a:extLst>
              <a:ext uri="{FF2B5EF4-FFF2-40B4-BE49-F238E27FC236}">
                <a16:creationId xmlns:a16="http://schemas.microsoft.com/office/drawing/2014/main" id="{48D52BAC-5E78-69BA-651D-056A025FC7E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15736" y="836022"/>
            <a:ext cx="8556173" cy="5303521"/>
          </a:xfrm>
          <a:prstGeom prst="rect">
            <a:avLst/>
          </a:prstGeom>
        </p:spPr>
      </p:pic>
      <p:sp>
        <p:nvSpPr>
          <p:cNvPr id="4" name="ZoneTexte 3">
            <a:extLst>
              <a:ext uri="{FF2B5EF4-FFF2-40B4-BE49-F238E27FC236}">
                <a16:creationId xmlns:a16="http://schemas.microsoft.com/office/drawing/2014/main" id="{F30C2354-64C2-2EA5-F609-0787C68EC37C}"/>
              </a:ext>
            </a:extLst>
          </p:cNvPr>
          <p:cNvSpPr txBox="1"/>
          <p:nvPr/>
        </p:nvSpPr>
        <p:spPr>
          <a:xfrm>
            <a:off x="4781005" y="435912"/>
            <a:ext cx="7811589" cy="400110"/>
          </a:xfrm>
          <a:prstGeom prst="rect">
            <a:avLst/>
          </a:prstGeom>
          <a:noFill/>
        </p:spPr>
        <p:txBody>
          <a:bodyPr wrap="square" rtlCol="0">
            <a:spAutoFit/>
          </a:bodyPr>
          <a:lstStyle/>
          <a:p>
            <a:r>
              <a:rPr lang="fr-FR" sz="2000" b="1" dirty="0">
                <a:solidFill>
                  <a:schemeClr val="bg1"/>
                </a:solidFill>
              </a:rPr>
              <a:t>Extérieur de l’abbaye.</a:t>
            </a:r>
          </a:p>
        </p:txBody>
      </p:sp>
    </p:spTree>
    <p:extLst>
      <p:ext uri="{BB962C8B-B14F-4D97-AF65-F5344CB8AC3E}">
        <p14:creationId xmlns:p14="http://schemas.microsoft.com/office/powerpoint/2010/main" val="1571201170"/>
      </p:ext>
    </p:extLst>
  </p:cSld>
  <p:clrMapOvr>
    <a:masterClrMapping/>
  </p:clrMapOvr>
  <mc:AlternateContent xmlns:mc="http://schemas.openxmlformats.org/markup-compatibility/2006">
    <mc:Choice xmlns:p14="http://schemas.microsoft.com/office/powerpoint/2010/main" Requires="p14">
      <p:transition spd="slow" p14:dur="5000" advClick="0" advTm="17000">
        <p14:ferris dir="l"/>
      </p:transition>
    </mc:Choice>
    <mc:Fallback>
      <p:transition spd="slow" advClick="0" advTm="17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3" name="Image 2" descr="Une image contenant herbe, arbre, extérieur, maison&#10;&#10;Description générée automatiquement">
            <a:extLst>
              <a:ext uri="{FF2B5EF4-FFF2-40B4-BE49-F238E27FC236}">
                <a16:creationId xmlns:a16="http://schemas.microsoft.com/office/drawing/2014/main" id="{F9868EF2-7FA3-B7F5-18C5-FE76C2B4104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13817" y="718457"/>
            <a:ext cx="8364365" cy="5421086"/>
          </a:xfrm>
          <a:prstGeom prst="rect">
            <a:avLst/>
          </a:prstGeom>
        </p:spPr>
      </p:pic>
      <p:sp>
        <p:nvSpPr>
          <p:cNvPr id="4" name="ZoneTexte 3">
            <a:extLst>
              <a:ext uri="{FF2B5EF4-FFF2-40B4-BE49-F238E27FC236}">
                <a16:creationId xmlns:a16="http://schemas.microsoft.com/office/drawing/2014/main" id="{9E84441D-599B-6278-31AB-91AE90476CA2}"/>
              </a:ext>
            </a:extLst>
          </p:cNvPr>
          <p:cNvSpPr txBox="1"/>
          <p:nvPr/>
        </p:nvSpPr>
        <p:spPr>
          <a:xfrm>
            <a:off x="4637314" y="318347"/>
            <a:ext cx="6544491" cy="400110"/>
          </a:xfrm>
          <a:prstGeom prst="rect">
            <a:avLst/>
          </a:prstGeom>
          <a:noFill/>
        </p:spPr>
        <p:txBody>
          <a:bodyPr wrap="square" rtlCol="0">
            <a:spAutoFit/>
          </a:bodyPr>
          <a:lstStyle/>
          <a:p>
            <a:r>
              <a:rPr lang="fr-FR" sz="2000" b="1" dirty="0">
                <a:solidFill>
                  <a:schemeClr val="bg1"/>
                </a:solidFill>
              </a:rPr>
              <a:t>L’abbaye Saint Martin.</a:t>
            </a:r>
          </a:p>
        </p:txBody>
      </p:sp>
    </p:spTree>
    <p:extLst>
      <p:ext uri="{BB962C8B-B14F-4D97-AF65-F5344CB8AC3E}">
        <p14:creationId xmlns:p14="http://schemas.microsoft.com/office/powerpoint/2010/main" val="472892429"/>
      </p:ext>
    </p:extLst>
  </p:cSld>
  <p:clrMapOvr>
    <a:masterClrMapping/>
  </p:clrMapOvr>
  <mc:AlternateContent xmlns:mc="http://schemas.openxmlformats.org/markup-compatibility/2006">
    <mc:Choice xmlns:p14="http://schemas.microsoft.com/office/powerpoint/2010/main" Requires="p14">
      <p:transition spd="slow" p14:dur="5000" advClick="0" advTm="17000">
        <p14:ferris dir="l"/>
      </p:transition>
    </mc:Choice>
    <mc:Fallback>
      <p:transition spd="slow" advClick="0" advTm="17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3" name="Image 2" descr="Une image contenant herbe, extérieur, ciel, pierre&#10;&#10;Description générée automatiquement">
            <a:extLst>
              <a:ext uri="{FF2B5EF4-FFF2-40B4-BE49-F238E27FC236}">
                <a16:creationId xmlns:a16="http://schemas.microsoft.com/office/drawing/2014/main" id="{1C8CF4CD-8C48-B36A-0360-B5742AC218A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41861" y="770708"/>
            <a:ext cx="8321042" cy="5316583"/>
          </a:xfrm>
          <a:prstGeom prst="rect">
            <a:avLst/>
          </a:prstGeom>
        </p:spPr>
      </p:pic>
      <p:sp>
        <p:nvSpPr>
          <p:cNvPr id="4" name="ZoneTexte 3">
            <a:extLst>
              <a:ext uri="{FF2B5EF4-FFF2-40B4-BE49-F238E27FC236}">
                <a16:creationId xmlns:a16="http://schemas.microsoft.com/office/drawing/2014/main" id="{197421CE-62F3-501C-2C8A-060BA87EBE49}"/>
              </a:ext>
            </a:extLst>
          </p:cNvPr>
          <p:cNvSpPr txBox="1"/>
          <p:nvPr/>
        </p:nvSpPr>
        <p:spPr>
          <a:xfrm>
            <a:off x="3331029" y="370598"/>
            <a:ext cx="7289074" cy="400110"/>
          </a:xfrm>
          <a:prstGeom prst="rect">
            <a:avLst/>
          </a:prstGeom>
          <a:noFill/>
        </p:spPr>
        <p:txBody>
          <a:bodyPr wrap="square" rtlCol="0">
            <a:spAutoFit/>
          </a:bodyPr>
          <a:lstStyle/>
          <a:p>
            <a:r>
              <a:rPr lang="fr-FR" sz="2000" b="1" dirty="0">
                <a:solidFill>
                  <a:schemeClr val="bg1"/>
                </a:solidFill>
              </a:rPr>
              <a:t>Un aperçu du cloître et son jardin des simples.</a:t>
            </a:r>
          </a:p>
        </p:txBody>
      </p:sp>
    </p:spTree>
    <p:extLst>
      <p:ext uri="{BB962C8B-B14F-4D97-AF65-F5344CB8AC3E}">
        <p14:creationId xmlns:p14="http://schemas.microsoft.com/office/powerpoint/2010/main" val="3592303614"/>
      </p:ext>
    </p:extLst>
  </p:cSld>
  <p:clrMapOvr>
    <a:masterClrMapping/>
  </p:clrMapOvr>
  <mc:AlternateContent xmlns:mc="http://schemas.openxmlformats.org/markup-compatibility/2006">
    <mc:Choice xmlns:p14="http://schemas.microsoft.com/office/powerpoint/2010/main" Requires="p14">
      <p:transition spd="slow" p14:dur="5000" advClick="0" advTm="17000">
        <p14:ferris dir="l"/>
      </p:transition>
    </mc:Choice>
    <mc:Fallback>
      <p:transition spd="slow" advClick="0" advTm="17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3" name="Image 2" descr="Une image contenant bâtiment, voûte, court, pierre&#10;&#10;Description générée automatiquement">
            <a:extLst>
              <a:ext uri="{FF2B5EF4-FFF2-40B4-BE49-F238E27FC236}">
                <a16:creationId xmlns:a16="http://schemas.microsoft.com/office/drawing/2014/main" id="{54507110-83D1-F4B4-485E-947464099F4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48503" y="796833"/>
            <a:ext cx="8494994" cy="5486401"/>
          </a:xfrm>
          <a:prstGeom prst="rect">
            <a:avLst/>
          </a:prstGeom>
        </p:spPr>
      </p:pic>
      <p:sp>
        <p:nvSpPr>
          <p:cNvPr id="5" name="ZoneTexte 4">
            <a:extLst>
              <a:ext uri="{FF2B5EF4-FFF2-40B4-BE49-F238E27FC236}">
                <a16:creationId xmlns:a16="http://schemas.microsoft.com/office/drawing/2014/main" id="{5CB3977A-B170-FEC7-FF93-0491834D7E89}"/>
              </a:ext>
            </a:extLst>
          </p:cNvPr>
          <p:cNvSpPr txBox="1"/>
          <p:nvPr/>
        </p:nvSpPr>
        <p:spPr>
          <a:xfrm>
            <a:off x="3984171" y="355116"/>
            <a:ext cx="7184572" cy="400110"/>
          </a:xfrm>
          <a:prstGeom prst="rect">
            <a:avLst/>
          </a:prstGeom>
          <a:noFill/>
        </p:spPr>
        <p:txBody>
          <a:bodyPr wrap="square" rtlCol="0">
            <a:spAutoFit/>
          </a:bodyPr>
          <a:lstStyle/>
          <a:p>
            <a:r>
              <a:rPr lang="fr-FR" sz="2000" b="1" dirty="0"/>
              <a:t>Détail du cloître et de ses colonnes.</a:t>
            </a:r>
          </a:p>
        </p:txBody>
      </p:sp>
    </p:spTree>
    <p:extLst>
      <p:ext uri="{BB962C8B-B14F-4D97-AF65-F5344CB8AC3E}">
        <p14:creationId xmlns:p14="http://schemas.microsoft.com/office/powerpoint/2010/main" val="932610256"/>
      </p:ext>
    </p:extLst>
  </p:cSld>
  <p:clrMapOvr>
    <a:masterClrMapping/>
  </p:clrMapOvr>
  <mc:AlternateContent xmlns:mc="http://schemas.openxmlformats.org/markup-compatibility/2006">
    <mc:Choice xmlns:p14="http://schemas.microsoft.com/office/powerpoint/2010/main" Requires="p14">
      <p:transition spd="slow" p14:dur="5000" advClick="0" advTm="17000">
        <p14:ferris dir="l"/>
      </p:transition>
    </mc:Choice>
    <mc:Fallback>
      <p:transition spd="slow" advClick="0" advTm="17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3" name="Image 2" descr="Une image contenant bâtiment, extérieur, pierre, voûte&#10;&#10;Description générée automatiquement">
            <a:extLst>
              <a:ext uri="{FF2B5EF4-FFF2-40B4-BE49-F238E27FC236}">
                <a16:creationId xmlns:a16="http://schemas.microsoft.com/office/drawing/2014/main" id="{14BF1549-7A9F-A020-F555-A45B5AC886C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8572" y="796834"/>
            <a:ext cx="9134856" cy="5381897"/>
          </a:xfrm>
          <a:prstGeom prst="rect">
            <a:avLst/>
          </a:prstGeom>
        </p:spPr>
      </p:pic>
      <p:sp>
        <p:nvSpPr>
          <p:cNvPr id="4" name="ZoneTexte 3">
            <a:extLst>
              <a:ext uri="{FF2B5EF4-FFF2-40B4-BE49-F238E27FC236}">
                <a16:creationId xmlns:a16="http://schemas.microsoft.com/office/drawing/2014/main" id="{076D37D9-5554-CF5E-1AC0-2F079F52778D}"/>
              </a:ext>
            </a:extLst>
          </p:cNvPr>
          <p:cNvSpPr txBox="1"/>
          <p:nvPr/>
        </p:nvSpPr>
        <p:spPr>
          <a:xfrm>
            <a:off x="4010297" y="340715"/>
            <a:ext cx="7276012" cy="677108"/>
          </a:xfrm>
          <a:prstGeom prst="rect">
            <a:avLst/>
          </a:prstGeom>
          <a:noFill/>
        </p:spPr>
        <p:txBody>
          <a:bodyPr wrap="square" rtlCol="0">
            <a:spAutoFit/>
          </a:bodyPr>
          <a:lstStyle/>
          <a:p>
            <a:r>
              <a:rPr lang="fr-FR" sz="2000" b="1" dirty="0"/>
              <a:t>Détail du cloître et de ses colonnes.</a:t>
            </a:r>
          </a:p>
          <a:p>
            <a:endParaRPr lang="fr-FR" dirty="0"/>
          </a:p>
        </p:txBody>
      </p:sp>
    </p:spTree>
    <p:extLst>
      <p:ext uri="{BB962C8B-B14F-4D97-AF65-F5344CB8AC3E}">
        <p14:creationId xmlns:p14="http://schemas.microsoft.com/office/powerpoint/2010/main" val="1461505480"/>
      </p:ext>
    </p:extLst>
  </p:cSld>
  <p:clrMapOvr>
    <a:masterClrMapping/>
  </p:clrMapOvr>
  <mc:AlternateContent xmlns:mc="http://schemas.openxmlformats.org/markup-compatibility/2006">
    <mc:Choice xmlns:p14="http://schemas.microsoft.com/office/powerpoint/2010/main" Requires="p14">
      <p:transition spd="slow" p14:dur="5000" advClick="0" advTm="17000">
        <p14:ferris dir="l"/>
      </p:transition>
    </mc:Choice>
    <mc:Fallback>
      <p:transition spd="slow" advClick="0" advTm="17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08DE92A9-4A26-BF91-2F3B-7A23533A1A01}"/>
              </a:ext>
            </a:extLst>
          </p:cNvPr>
          <p:cNvSpPr txBox="1"/>
          <p:nvPr/>
        </p:nvSpPr>
        <p:spPr>
          <a:xfrm>
            <a:off x="2769325" y="2327749"/>
            <a:ext cx="7563394" cy="523220"/>
          </a:xfrm>
          <a:prstGeom prst="rect">
            <a:avLst/>
          </a:prstGeom>
          <a:noFill/>
        </p:spPr>
        <p:txBody>
          <a:bodyPr wrap="square" rtlCol="0">
            <a:spAutoFit/>
          </a:bodyPr>
          <a:lstStyle/>
          <a:p>
            <a:r>
              <a:rPr lang="fr-FR" sz="2800" b="1" dirty="0">
                <a:solidFill>
                  <a:schemeClr val="bg1"/>
                </a:solidFill>
              </a:rPr>
              <a:t>Lorient Vous A Présenté Vernet Les Bains N°1</a:t>
            </a:r>
          </a:p>
        </p:txBody>
      </p:sp>
      <p:sp>
        <p:nvSpPr>
          <p:cNvPr id="3" name="ZoneTexte 2">
            <a:extLst>
              <a:ext uri="{FF2B5EF4-FFF2-40B4-BE49-F238E27FC236}">
                <a16:creationId xmlns:a16="http://schemas.microsoft.com/office/drawing/2014/main" id="{D4CCBBCE-81DE-2AD2-E8BA-9CB6235B3464}"/>
              </a:ext>
            </a:extLst>
          </p:cNvPr>
          <p:cNvSpPr txBox="1"/>
          <p:nvPr/>
        </p:nvSpPr>
        <p:spPr>
          <a:xfrm>
            <a:off x="4127863" y="2905780"/>
            <a:ext cx="5904411" cy="523220"/>
          </a:xfrm>
          <a:prstGeom prst="rect">
            <a:avLst/>
          </a:prstGeom>
          <a:noFill/>
        </p:spPr>
        <p:txBody>
          <a:bodyPr wrap="square" rtlCol="0">
            <a:spAutoFit/>
          </a:bodyPr>
          <a:lstStyle/>
          <a:p>
            <a:r>
              <a:rPr lang="fr-FR" sz="2800" b="1" dirty="0">
                <a:solidFill>
                  <a:schemeClr val="bg1"/>
                </a:solidFill>
              </a:rPr>
              <a:t>Les Images Et Le Son Du Net</a:t>
            </a:r>
          </a:p>
        </p:txBody>
      </p:sp>
      <p:sp>
        <p:nvSpPr>
          <p:cNvPr id="4" name="ZoneTexte 3">
            <a:extLst>
              <a:ext uri="{FF2B5EF4-FFF2-40B4-BE49-F238E27FC236}">
                <a16:creationId xmlns:a16="http://schemas.microsoft.com/office/drawing/2014/main" id="{C9FA028B-65A3-BBA4-9649-FB9A92088D7B}"/>
              </a:ext>
            </a:extLst>
          </p:cNvPr>
          <p:cNvSpPr txBox="1"/>
          <p:nvPr/>
        </p:nvSpPr>
        <p:spPr>
          <a:xfrm>
            <a:off x="5799908" y="3483811"/>
            <a:ext cx="3879669" cy="523220"/>
          </a:xfrm>
          <a:prstGeom prst="rect">
            <a:avLst/>
          </a:prstGeom>
          <a:noFill/>
        </p:spPr>
        <p:txBody>
          <a:bodyPr wrap="square" rtlCol="0">
            <a:spAutoFit/>
          </a:bodyPr>
          <a:lstStyle/>
          <a:p>
            <a:r>
              <a:rPr lang="fr-FR" sz="2800" b="1" dirty="0">
                <a:solidFill>
                  <a:schemeClr val="bg1"/>
                </a:solidFill>
              </a:rPr>
              <a:t>Daniel</a:t>
            </a:r>
          </a:p>
        </p:txBody>
      </p:sp>
    </p:spTree>
    <p:extLst>
      <p:ext uri="{BB962C8B-B14F-4D97-AF65-F5344CB8AC3E}">
        <p14:creationId xmlns:p14="http://schemas.microsoft.com/office/powerpoint/2010/main" val="573084622"/>
      </p:ext>
    </p:extLst>
  </p:cSld>
  <p:clrMapOvr>
    <a:masterClrMapping/>
  </p:clrMapOvr>
  <mc:AlternateContent xmlns:mc="http://schemas.openxmlformats.org/markup-compatibility/2006">
    <mc:Choice xmlns:p14="http://schemas.microsoft.com/office/powerpoint/2010/main" Requires="p14">
      <p:transition spd="slow" p14:dur="5000" advClick="0" advTm="17000">
        <p14:ferris dir="l"/>
      </p:transition>
    </mc:Choice>
    <mc:Fallback>
      <p:transition spd="slow" advClick="0" advTm="17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92</TotalTime>
  <Words>420</Words>
  <Application>Microsoft Office PowerPoint</Application>
  <PresentationFormat>Grand écran</PresentationFormat>
  <Paragraphs>35</Paragraphs>
  <Slides>32</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32</vt:i4>
      </vt:variant>
    </vt:vector>
  </HeadingPairs>
  <TitlesOfParts>
    <vt:vector size="37"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3</cp:revision>
  <dcterms:created xsi:type="dcterms:W3CDTF">2023-02-06T09:16:03Z</dcterms:created>
  <dcterms:modified xsi:type="dcterms:W3CDTF">2023-02-06T14:23:46Z</dcterms:modified>
</cp:coreProperties>
</file>