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7" r:id="rId17"/>
    <p:sldId id="296" r:id="rId18"/>
    <p:sldId id="295" r:id="rId19"/>
    <p:sldId id="298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12" r:id="rId28"/>
    <p:sldId id="308" r:id="rId29"/>
    <p:sldId id="311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Koně 5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Horses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58254B-BB24-53AE-4273-3FC5360BA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AFF7CFB-77F3-4064-607F-989D2BF447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13407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BE0B97B-D7DB-453E-1924-98D89A8C27D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56916" y="25649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Dream.wa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Dream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DA1DFE5-918F-5177-6D3E-A7C755C11479}"/>
              </a:ext>
            </a:extLst>
          </p:cNvPr>
          <p:cNvSpPr/>
          <p:nvPr/>
        </p:nvSpPr>
        <p:spPr>
          <a:xfrm>
            <a:off x="13792" y="5932512"/>
            <a:ext cx="12178208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14">
            <a:extLst>
              <a:ext uri="{FF2B5EF4-FFF2-40B4-BE49-F238E27FC236}">
                <a16:creationId xmlns:a16="http://schemas.microsoft.com/office/drawing/2014/main" id="{7E044A70-8A13-9BB4-FC51-9084C9D6A5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2712" y="599622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Horses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Chevaux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Paarden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Pferde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Caballos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Cavalls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Cavalos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Konie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Cai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Konji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Atlar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Lovak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Hevoset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Cavalli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Άλογ</a:t>
            </a:r>
            <a:r>
              <a:rPr lang="cs-CZ" altLang="cs-CZ" sz="2000" b="1" dirty="0">
                <a:solidFill>
                  <a:srgbClr val="FF0000"/>
                </a:solidFill>
              </a:rPr>
              <a:t>α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گھوڑے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الخيول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</a:t>
            </a:r>
            <a:r>
              <a:rPr lang="cs-CZ" altLang="cs-CZ" sz="2000" b="1" dirty="0">
                <a:solidFill>
                  <a:srgbClr val="FF0000"/>
                </a:solidFill>
              </a:rPr>
              <a:t>Kuda-Kuda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Коні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Лошади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Hästar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סוסים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5874892-BEB0-C06F-ACCC-7DDF7B49E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838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882BA96-9FA4-72CA-A2BE-D34971F1D9C6}"/>
              </a:ext>
            </a:extLst>
          </p:cNvPr>
          <p:cNvSpPr/>
          <p:nvPr/>
        </p:nvSpPr>
        <p:spPr>
          <a:xfrm>
            <a:off x="4187788" y="692696"/>
            <a:ext cx="3816424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 O N Ě 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5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BE024B0E-8B94-EF8C-0BEA-277E28780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D03112-6260-EB6E-3031-0124749600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7CB172C-B145-8AA5-B08E-9BFA86D99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622683-10B6-3BD0-F3A5-639F7B081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A95C08-EBC0-642E-915A-3B0387EF3D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A2FD7F-8D65-BCA8-489E-61A16C197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9E26FC-7377-095A-E153-A5B65852F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7E0718-466C-770E-CC52-9413F212D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38D188-0216-BAEB-F630-874CEAA3F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4F8C79-43B8-5DB6-4333-4B19C5FBB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577FFDE-2A1E-0BA6-400D-BD1FBB6DD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90A9EF-E22E-621F-0D59-87CAF24EF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B9CF67-B162-8F93-6EFD-B4F6B7F7B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03A0FC-3176-C096-F648-B81F31A30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B82799-5901-B84E-060A-F47FD41F3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2C3010-C7FB-ECEE-0302-5C3611698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B1403D-E194-E788-F276-2EBBF5CAE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D09F2D-8AA9-9F40-918D-4ABF105D6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17D1E8-F836-8CB8-2215-533316401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135772-55AE-3862-ADF4-978C82F6F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78D7F1-44D4-12E9-96E9-BD052BE72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4E9DF9-5934-FD5A-055F-729EFB81B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1067D9-719D-910F-14E4-4390606B1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814C7B-BE0D-2764-2DB1-E83F21FA1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BC973D-5FF9-D207-4D50-438C6FE84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353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88B485-2E9C-78BB-3406-7737F981E9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D100CC-5BD2-57A6-3F8C-8E7E9609B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3E1E3793-A901-7861-41DA-A09BDD866E9E}"/>
              </a:ext>
            </a:extLst>
          </p:cNvPr>
          <p:cNvSpPr/>
          <p:nvPr/>
        </p:nvSpPr>
        <p:spPr>
          <a:xfrm>
            <a:off x="10272464" y="5977020"/>
            <a:ext cx="1224136" cy="4763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8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17B9689-7201-2401-0B6B-1AB80472C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7B457D2-4058-AA81-377F-6694678DDC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40" y="527522"/>
            <a:ext cx="10801200" cy="504097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DFCC028-83CD-7344-6DAC-643D5AEA9267}"/>
              </a:ext>
            </a:extLst>
          </p:cNvPr>
          <p:cNvSpPr/>
          <p:nvPr/>
        </p:nvSpPr>
        <p:spPr>
          <a:xfrm>
            <a:off x="4655840" y="5045273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3067FF0-3745-F897-C268-7BF2B6097ACB}"/>
              </a:ext>
            </a:extLst>
          </p:cNvPr>
          <p:cNvSpPr/>
          <p:nvPr/>
        </p:nvSpPr>
        <p:spPr>
          <a:xfrm>
            <a:off x="841388" y="507205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7CE0AEE-CEED-F42B-9C41-01A3B75D8C30}"/>
              </a:ext>
            </a:extLst>
          </p:cNvPr>
          <p:cNvSpPr/>
          <p:nvPr/>
        </p:nvSpPr>
        <p:spPr>
          <a:xfrm>
            <a:off x="8580040" y="504651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77494889-6C3F-DD0C-B71B-C4DA6609B039}"/>
              </a:ext>
            </a:extLst>
          </p:cNvPr>
          <p:cNvSpPr/>
          <p:nvPr/>
        </p:nvSpPr>
        <p:spPr>
          <a:xfrm>
            <a:off x="469604" y="527521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47251315-195D-FD83-CE1B-1ED967D494B3}"/>
              </a:ext>
            </a:extLst>
          </p:cNvPr>
          <p:cNvSpPr/>
          <p:nvPr/>
        </p:nvSpPr>
        <p:spPr>
          <a:xfrm>
            <a:off x="760890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99A2A5B-2886-D84B-4D03-EE791D110FF7}"/>
              </a:ext>
            </a:extLst>
          </p:cNvPr>
          <p:cNvSpPr/>
          <p:nvPr/>
        </p:nvSpPr>
        <p:spPr>
          <a:xfrm>
            <a:off x="4583095" y="527521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7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88</Words>
  <Application>Microsoft Office PowerPoint</Application>
  <PresentationFormat>Širokoúhlá obrazovka</PresentationFormat>
  <Paragraphs>17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2023-02-07T15:48:58Z</dcterms:modified>
</cp:coreProperties>
</file>