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54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13" Type="http://schemas.openxmlformats.org/officeDocument/2006/relationships/audio" Target="../media/audio7.wav"/><Relationship Id="rId18" Type="http://schemas.openxmlformats.org/officeDocument/2006/relationships/image" Target="../media/image9.png"/><Relationship Id="rId3" Type="http://schemas.openxmlformats.org/officeDocument/2006/relationships/image" Target="../media/image1.jpeg"/><Relationship Id="rId21" Type="http://schemas.openxmlformats.org/officeDocument/2006/relationships/image" Target="../media/image12.gif"/><Relationship Id="rId7" Type="http://schemas.openxmlformats.org/officeDocument/2006/relationships/audio" Target="../media/audio2.wav"/><Relationship Id="rId12" Type="http://schemas.openxmlformats.org/officeDocument/2006/relationships/audio" Target="../media/audio6.wav"/><Relationship Id="rId17" Type="http://schemas.openxmlformats.org/officeDocument/2006/relationships/image" Target="../media/image8.png"/><Relationship Id="rId2" Type="http://schemas.openxmlformats.org/officeDocument/2006/relationships/audio" Target="../media/audio1.wav"/><Relationship Id="rId16" Type="http://schemas.openxmlformats.org/officeDocument/2006/relationships/image" Target="../media/image7.png"/><Relationship Id="rId20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audio" Target="../media/audio5.wav"/><Relationship Id="rId5" Type="http://schemas.openxmlformats.org/officeDocument/2006/relationships/image" Target="../media/image3.jpeg"/><Relationship Id="rId15" Type="http://schemas.openxmlformats.org/officeDocument/2006/relationships/image" Target="../media/image6.png"/><Relationship Id="rId10" Type="http://schemas.openxmlformats.org/officeDocument/2006/relationships/audio" Target="../media/audio4.wav"/><Relationship Id="rId19" Type="http://schemas.openxmlformats.org/officeDocument/2006/relationships/image" Target="../media/image10.png"/><Relationship Id="rId4" Type="http://schemas.openxmlformats.org/officeDocument/2006/relationships/image" Target="../media/image2.jpeg"/><Relationship Id="rId9" Type="http://schemas.openxmlformats.org/officeDocument/2006/relationships/audio" Target="../media/audio3.wav"/><Relationship Id="rId14" Type="http://schemas.openxmlformats.org/officeDocument/2006/relationships/audio" Target="../media/audio8.wav"/><Relationship Id="rId22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405D420-2C2C-78E6-2ADA-687623D4990F}"/>
              </a:ext>
            </a:extLst>
          </p:cNvPr>
          <p:cNvSpPr/>
          <p:nvPr/>
        </p:nvSpPr>
        <p:spPr>
          <a:xfrm>
            <a:off x="0" y="1916832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Posezení s harmonikou 103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AutoShape 6" descr="1 - kolo - gif">
            <a:extLst>
              <a:ext uri="{FF2B5EF4-FFF2-40B4-BE49-F238E27FC236}">
                <a16:creationId xmlns:a16="http://schemas.microsoft.com/office/drawing/2014/main" id="{117E2ABD-91D4-4EBA-9D84-EFB24ACDBB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15001" y="1296196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 dirty="0"/>
          </a:p>
        </p:txBody>
      </p:sp>
      <p:sp>
        <p:nvSpPr>
          <p:cNvPr id="11" name="AutoShape 6" descr="1 - kolo - gif">
            <a:extLst>
              <a:ext uri="{FF2B5EF4-FFF2-40B4-BE49-F238E27FC236}">
                <a16:creationId xmlns:a16="http://schemas.microsoft.com/office/drawing/2014/main" id="{099006E1-9EBE-4A5E-95FC-A8E3DDD52C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93338" y="1289294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 dirty="0"/>
          </a:p>
        </p:txBody>
      </p:sp>
      <p:pic>
        <p:nvPicPr>
          <p:cNvPr id="13" name="Picture 55">
            <a:hlinkClick r:id="" action="ppaction://noaction">
              <a:snd r:embed="rId7" name="1 O myslivci.wav"/>
            </a:hlinkClick>
            <a:extLst>
              <a:ext uri="{FF2B5EF4-FFF2-40B4-BE49-F238E27FC236}">
                <a16:creationId xmlns:a16="http://schemas.microsoft.com/office/drawing/2014/main" id="{AAAB24A9-1048-435D-B6D4-5745017D20A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9293" y="2165824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55">
            <a:hlinkClick r:id="" action="ppaction://noaction">
              <a:snd r:embed="rId9" name="2 Májová nehoda.wav"/>
            </a:hlinkClick>
            <a:extLst>
              <a:ext uri="{FF2B5EF4-FFF2-40B4-BE49-F238E27FC236}">
                <a16:creationId xmlns:a16="http://schemas.microsoft.com/office/drawing/2014/main" id="{229DC6D2-DC9C-4F92-B4BC-0D8F29AB738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9119" y="2839518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55">
            <a:hlinkClick r:id="" action="ppaction://noaction">
              <a:snd r:embed="rId10" name="3 Obrázek z pouti.wav"/>
            </a:hlinkClick>
            <a:extLst>
              <a:ext uri="{FF2B5EF4-FFF2-40B4-BE49-F238E27FC236}">
                <a16:creationId xmlns:a16="http://schemas.microsoft.com/office/drawing/2014/main" id="{45D3588B-E1D4-4042-B38B-2C11D0CD71A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9119" y="3528929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55">
            <a:hlinkClick r:id="" action="ppaction://noaction">
              <a:snd r:embed="rId11" name="4 V máji.wav"/>
            </a:hlinkClick>
            <a:extLst>
              <a:ext uri="{FF2B5EF4-FFF2-40B4-BE49-F238E27FC236}">
                <a16:creationId xmlns:a16="http://schemas.microsoft.com/office/drawing/2014/main" id="{8D747DC3-3531-437A-99C5-547C4F9B14F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9293" y="4230443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 Box 47">
            <a:extLst>
              <a:ext uri="{FF2B5EF4-FFF2-40B4-BE49-F238E27FC236}">
                <a16:creationId xmlns:a16="http://schemas.microsoft.com/office/drawing/2014/main" id="{A1B15BF8-248E-4151-AC74-9DCB39209F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3357" y="2226590"/>
            <a:ext cx="106203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O myslivci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19" name="Text Box 47">
            <a:extLst>
              <a:ext uri="{FF2B5EF4-FFF2-40B4-BE49-F238E27FC236}">
                <a16:creationId xmlns:a16="http://schemas.microsoft.com/office/drawing/2014/main" id="{9782B065-6983-4C46-B07E-C60AEAC08D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4997" y="2852253"/>
            <a:ext cx="10620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chemeClr val="accent5">
                    <a:lumMod val="25000"/>
                  </a:schemeClr>
                </a:solidFill>
              </a:rPr>
              <a:t>Májová nehoda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20" name="Text Box 47">
            <a:extLst>
              <a:ext uri="{FF2B5EF4-FFF2-40B4-BE49-F238E27FC236}">
                <a16:creationId xmlns:a16="http://schemas.microsoft.com/office/drawing/2014/main" id="{A8CC72B7-BADB-4F35-BF12-FBFC544152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3357" y="3568412"/>
            <a:ext cx="10620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 Obrázek z pouti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21" name="Text Box 47">
            <a:extLst>
              <a:ext uri="{FF2B5EF4-FFF2-40B4-BE49-F238E27FC236}">
                <a16:creationId xmlns:a16="http://schemas.microsoft.com/office/drawing/2014/main" id="{92EBC3E3-A925-43D0-85D4-4C52491077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9079" y="4284151"/>
            <a:ext cx="106203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chemeClr val="accent5">
                    <a:lumMod val="25000"/>
                  </a:schemeClr>
                </a:solidFill>
              </a:rPr>
              <a:t>V máji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pic>
        <p:nvPicPr>
          <p:cNvPr id="23" name="Picture 55">
            <a:hlinkClick r:id="" action="ppaction://noaction">
              <a:snd r:embed="rId2" name="8 Šla Andulka.wav"/>
            </a:hlinkClick>
            <a:extLst>
              <a:ext uri="{FF2B5EF4-FFF2-40B4-BE49-F238E27FC236}">
                <a16:creationId xmlns:a16="http://schemas.microsoft.com/office/drawing/2014/main" id="{57403408-1B05-46CA-9808-2FCCE3A6871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2519" y="2089052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55">
            <a:hlinkClick r:id="" action="ppaction://noaction">
              <a:snd r:embed="rId12" name="7 V krásnom údolí.wav"/>
            </a:hlinkClick>
            <a:extLst>
              <a:ext uri="{FF2B5EF4-FFF2-40B4-BE49-F238E27FC236}">
                <a16:creationId xmlns:a16="http://schemas.microsoft.com/office/drawing/2014/main" id="{FFBC5298-95CE-4798-8C85-1081D45C1D1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7335" y="2821912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55">
            <a:hlinkClick r:id="" action="ppaction://noaction">
              <a:snd r:embed="rId13" name="6 Ještě já se podívám.wav"/>
            </a:hlinkClick>
            <a:extLst>
              <a:ext uri="{FF2B5EF4-FFF2-40B4-BE49-F238E27FC236}">
                <a16:creationId xmlns:a16="http://schemas.microsoft.com/office/drawing/2014/main" id="{C3F1692E-B747-454B-8D80-BF1EA646D05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2519" y="3541490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55">
            <a:hlinkClick r:id="" action="ppaction://noaction">
              <a:snd r:embed="rId14" name="5 Planá růžička.wav"/>
            </a:hlinkClick>
            <a:extLst>
              <a:ext uri="{FF2B5EF4-FFF2-40B4-BE49-F238E27FC236}">
                <a16:creationId xmlns:a16="http://schemas.microsoft.com/office/drawing/2014/main" id="{FADB83A5-2236-4296-8E41-8704EA0072E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2519" y="4263934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Text Box 47">
            <a:extLst>
              <a:ext uri="{FF2B5EF4-FFF2-40B4-BE49-F238E27FC236}">
                <a16:creationId xmlns:a16="http://schemas.microsoft.com/office/drawing/2014/main" id="{20229646-D4F7-44E5-8EDD-EC95C05B73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79026" y="2057004"/>
            <a:ext cx="92326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Šla Andulka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29" name="Text Box 47">
            <a:extLst>
              <a:ext uri="{FF2B5EF4-FFF2-40B4-BE49-F238E27FC236}">
                <a16:creationId xmlns:a16="http://schemas.microsoft.com/office/drawing/2014/main" id="{326499A4-ADE7-46CC-B66F-CEAE0F8A3F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0257" y="2827421"/>
            <a:ext cx="10620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chemeClr val="accent5">
                    <a:lumMod val="25000"/>
                  </a:schemeClr>
                </a:solidFill>
              </a:rPr>
              <a:t>V krásnom údolí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30" name="Text Box 47">
            <a:extLst>
              <a:ext uri="{FF2B5EF4-FFF2-40B4-BE49-F238E27FC236}">
                <a16:creationId xmlns:a16="http://schemas.microsoft.com/office/drawing/2014/main" id="{9A5FACEE-5436-4CEC-AB4E-C0B4F13839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2565" y="3534581"/>
            <a:ext cx="10620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chemeClr val="accent5">
                    <a:lumMod val="25000"/>
                  </a:schemeClr>
                </a:solidFill>
              </a:rPr>
              <a:t>Ještě já se podívám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31" name="Text Box 47">
            <a:extLst>
              <a:ext uri="{FF2B5EF4-FFF2-40B4-BE49-F238E27FC236}">
                <a16:creationId xmlns:a16="http://schemas.microsoft.com/office/drawing/2014/main" id="{82915F2C-56FB-475B-922E-85A4827FEB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96298" y="4266939"/>
            <a:ext cx="100599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Planá růžička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pic>
        <p:nvPicPr>
          <p:cNvPr id="35" name="Obrázek 34">
            <a:extLst>
              <a:ext uri="{FF2B5EF4-FFF2-40B4-BE49-F238E27FC236}">
                <a16:creationId xmlns:a16="http://schemas.microsoft.com/office/drawing/2014/main" id="{B144335E-85DC-44AC-9224-791DB89780B5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7319" y="2004205"/>
            <a:ext cx="4200845" cy="3482077"/>
          </a:xfrm>
          <a:prstGeom prst="rect">
            <a:avLst/>
          </a:prstGeom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216D8952-B8BC-4609-8EBD-1C86C6B3C2B5}"/>
              </a:ext>
            </a:extLst>
          </p:cNvPr>
          <p:cNvSpPr/>
          <p:nvPr/>
        </p:nvSpPr>
        <p:spPr>
          <a:xfrm rot="20385917">
            <a:off x="3721908" y="2655568"/>
            <a:ext cx="335459" cy="2522893"/>
          </a:xfrm>
          <a:prstGeom prst="rect">
            <a:avLst/>
          </a:prstGeom>
          <a:blipFill>
            <a:blip r:embed="rId1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3 Rectángulo">
            <a:extLst>
              <a:ext uri="{FF2B5EF4-FFF2-40B4-BE49-F238E27FC236}">
                <a16:creationId xmlns:a16="http://schemas.microsoft.com/office/drawing/2014/main" id="{C8039E54-B7DC-4C8D-A731-82EC803E0E77}"/>
              </a:ext>
            </a:extLst>
          </p:cNvPr>
          <p:cNvSpPr/>
          <p:nvPr/>
        </p:nvSpPr>
        <p:spPr>
          <a:xfrm rot="20411305">
            <a:off x="3525808" y="2909885"/>
            <a:ext cx="1027529" cy="304698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100" b="1" spc="38" dirty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anose="020B0A04020102020204" pitchFamily="34" charset="0"/>
              </a:rPr>
              <a:t>Y</a:t>
            </a:r>
          </a:p>
          <a:p>
            <a:pPr algn="ctr">
              <a:defRPr/>
            </a:pPr>
            <a:r>
              <a:rPr lang="cs-CZ" sz="2100" b="1" spc="38" dirty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anose="020B0A04020102020204" pitchFamily="34" charset="0"/>
              </a:rPr>
              <a:t>a</a:t>
            </a:r>
          </a:p>
          <a:p>
            <a:pPr algn="ctr">
              <a:defRPr/>
            </a:pPr>
            <a:r>
              <a:rPr lang="cs-CZ" sz="2100" b="1" spc="38" dirty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anose="020B0A04020102020204" pitchFamily="34" charset="0"/>
              </a:rPr>
              <a:t>t</a:t>
            </a:r>
          </a:p>
          <a:p>
            <a:pPr algn="ctr">
              <a:defRPr/>
            </a:pPr>
            <a:r>
              <a:rPr lang="cs-CZ" sz="2100" b="1" spc="38" dirty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anose="020B0A04020102020204" pitchFamily="34" charset="0"/>
              </a:rPr>
              <a:t>a</a:t>
            </a:r>
          </a:p>
          <a:p>
            <a:pPr algn="ctr">
              <a:defRPr/>
            </a:pPr>
            <a:r>
              <a:rPr lang="cs-CZ" sz="2100" b="1" spc="38" dirty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anose="020B0A04020102020204" pitchFamily="34" charset="0"/>
              </a:rPr>
              <a:t>t</a:t>
            </a:r>
          </a:p>
          <a:p>
            <a:pPr algn="ctr">
              <a:defRPr/>
            </a:pPr>
            <a:r>
              <a:rPr lang="cs-CZ" sz="2100" b="1" spc="38" dirty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anose="020B0A04020102020204" pitchFamily="34" charset="0"/>
              </a:rPr>
              <a:t>a</a:t>
            </a:r>
          </a:p>
          <a:p>
            <a:pPr algn="ctr">
              <a:defRPr/>
            </a:pPr>
            <a:endParaRPr lang="cs-CZ" sz="33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>
              <a:defRPr/>
            </a:pPr>
            <a:r>
              <a:rPr lang="cs-CZ" sz="33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</a:t>
            </a:r>
            <a:endParaRPr lang="es-ES" sz="33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48" name="Obrázek 47">
            <a:extLst>
              <a:ext uri="{FF2B5EF4-FFF2-40B4-BE49-F238E27FC236}">
                <a16:creationId xmlns:a16="http://schemas.microsoft.com/office/drawing/2014/main" id="{9BB54F25-E0AF-49BC-9098-58EA37EF950D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9466" y="2677849"/>
            <a:ext cx="335986" cy="302422"/>
          </a:xfrm>
          <a:prstGeom prst="rect">
            <a:avLst/>
          </a:prstGeom>
        </p:spPr>
      </p:pic>
      <p:sp>
        <p:nvSpPr>
          <p:cNvPr id="47" name="Rectangle 10">
            <a:extLst>
              <a:ext uri="{FF2B5EF4-FFF2-40B4-BE49-F238E27FC236}">
                <a16:creationId xmlns:a16="http://schemas.microsoft.com/office/drawing/2014/main" id="{D4989D98-6C84-4EA7-827F-051FDC1AD6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973" y="481213"/>
            <a:ext cx="9084880" cy="5553008"/>
          </a:xfrm>
          <a:prstGeom prst="rect">
            <a:avLst/>
          </a:prstGeom>
          <a:noFill/>
          <a:ln w="127000">
            <a:pattFill prst="smGrid">
              <a:fgClr>
                <a:srgbClr val="9966FF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9" name="3 Rectángulo">
            <a:extLst>
              <a:ext uri="{FF2B5EF4-FFF2-40B4-BE49-F238E27FC236}">
                <a16:creationId xmlns:a16="http://schemas.microsoft.com/office/drawing/2014/main" id="{A6DDF5D7-679A-48D1-AB50-96B542A52682}"/>
              </a:ext>
            </a:extLst>
          </p:cNvPr>
          <p:cNvSpPr/>
          <p:nvPr/>
        </p:nvSpPr>
        <p:spPr>
          <a:xfrm>
            <a:off x="0" y="1043080"/>
            <a:ext cx="8806295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Posezení s harmonikou  103</a:t>
            </a:r>
            <a:endParaRPr lang="es-ES" sz="36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7" name="Obrázek 56">
            <a:extLst>
              <a:ext uri="{FF2B5EF4-FFF2-40B4-BE49-F238E27FC236}">
                <a16:creationId xmlns:a16="http://schemas.microsoft.com/office/drawing/2014/main" id="{D37F434E-418B-40B3-B650-B6649795126A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9275" y="4931364"/>
            <a:ext cx="373669" cy="336341"/>
          </a:xfrm>
          <a:prstGeom prst="rect">
            <a:avLst/>
          </a:prstGeom>
        </p:spPr>
      </p:pic>
      <p:pic>
        <p:nvPicPr>
          <p:cNvPr id="58" name="Obrázek 57">
            <a:extLst>
              <a:ext uri="{FF2B5EF4-FFF2-40B4-BE49-F238E27FC236}">
                <a16:creationId xmlns:a16="http://schemas.microsoft.com/office/drawing/2014/main" id="{87662E41-8CDB-46B3-8B44-EDFA74369475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6524" y="5237940"/>
            <a:ext cx="282194" cy="256540"/>
          </a:xfrm>
          <a:prstGeom prst="rect">
            <a:avLst/>
          </a:prstGeom>
        </p:spPr>
      </p:pic>
      <p:pic>
        <p:nvPicPr>
          <p:cNvPr id="59" name="Obrázek 58">
            <a:extLst>
              <a:ext uri="{FF2B5EF4-FFF2-40B4-BE49-F238E27FC236}">
                <a16:creationId xmlns:a16="http://schemas.microsoft.com/office/drawing/2014/main" id="{597B2735-7D87-4017-8ECD-89C918DE2F32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226" y="5151777"/>
            <a:ext cx="472554" cy="429594"/>
          </a:xfrm>
          <a:prstGeom prst="rect">
            <a:avLst/>
          </a:prstGeom>
        </p:spPr>
      </p:pic>
      <p:pic>
        <p:nvPicPr>
          <p:cNvPr id="61" name="Obrázek 60">
            <a:extLst>
              <a:ext uri="{FF2B5EF4-FFF2-40B4-BE49-F238E27FC236}">
                <a16:creationId xmlns:a16="http://schemas.microsoft.com/office/drawing/2014/main" id="{C7230417-4DB9-4652-83A1-0D76A0F3BD23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9164" y="5237940"/>
            <a:ext cx="282194" cy="256540"/>
          </a:xfrm>
          <a:prstGeom prst="rect">
            <a:avLst/>
          </a:prstGeom>
        </p:spPr>
      </p:pic>
      <p:pic>
        <p:nvPicPr>
          <p:cNvPr id="69" name="Obrázek 68">
            <a:extLst>
              <a:ext uri="{FF2B5EF4-FFF2-40B4-BE49-F238E27FC236}">
                <a16:creationId xmlns:a16="http://schemas.microsoft.com/office/drawing/2014/main" id="{9D311D55-5483-4350-B194-3D0659F697A7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028" y="4623431"/>
            <a:ext cx="779180" cy="926148"/>
          </a:xfrm>
          <a:prstGeom prst="rect">
            <a:avLst/>
          </a:prstGeom>
        </p:spPr>
      </p:pic>
      <p:pic>
        <p:nvPicPr>
          <p:cNvPr id="70" name="Obrázek 69">
            <a:extLst>
              <a:ext uri="{FF2B5EF4-FFF2-40B4-BE49-F238E27FC236}">
                <a16:creationId xmlns:a16="http://schemas.microsoft.com/office/drawing/2014/main" id="{F904B730-A2B7-404A-9799-E193D703C5D9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4100" y="4623431"/>
            <a:ext cx="779180" cy="926148"/>
          </a:xfrm>
          <a:prstGeom prst="rect">
            <a:avLst/>
          </a:prstGeom>
        </p:spPr>
      </p:pic>
      <p:pic>
        <p:nvPicPr>
          <p:cNvPr id="71" name="Obrázek 70">
            <a:extLst>
              <a:ext uri="{FF2B5EF4-FFF2-40B4-BE49-F238E27FC236}">
                <a16:creationId xmlns:a16="http://schemas.microsoft.com/office/drawing/2014/main" id="{5A06CE36-581A-4D7F-A7C7-5F961CD5F8CC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2353" y="5070648"/>
            <a:ext cx="472554" cy="429594"/>
          </a:xfrm>
          <a:prstGeom prst="rect">
            <a:avLst/>
          </a:prstGeom>
        </p:spPr>
      </p:pic>
      <p:pic>
        <p:nvPicPr>
          <p:cNvPr id="72" name="Obrázek 71">
            <a:extLst>
              <a:ext uri="{FF2B5EF4-FFF2-40B4-BE49-F238E27FC236}">
                <a16:creationId xmlns:a16="http://schemas.microsoft.com/office/drawing/2014/main" id="{9FA85C35-6721-4FDC-8A1E-72A9266D928E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3631" y="5081881"/>
            <a:ext cx="472554" cy="429594"/>
          </a:xfrm>
          <a:prstGeom prst="rect">
            <a:avLst/>
          </a:prstGeom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46A2116E-9B60-2343-D2D0-6E2A5F6B67BC}"/>
              </a:ext>
            </a:extLst>
          </p:cNvPr>
          <p:cNvSpPr/>
          <p:nvPr/>
        </p:nvSpPr>
        <p:spPr>
          <a:xfrm>
            <a:off x="1" y="6112400"/>
            <a:ext cx="9143999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6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0DBA50FF-3386-CFE7-757F-467A12B6A3AC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9998" y="2380759"/>
            <a:ext cx="839455" cy="1799423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EDEDD320-82CD-1EED-DCB8-EDF16AFABD49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5310" y="4263990"/>
            <a:ext cx="1451097" cy="725549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59B023B0-FF7B-F312-85A4-F97AF841BE68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3130" y="1662912"/>
            <a:ext cx="418384" cy="380349"/>
          </a:xfrm>
          <a:prstGeom prst="rect">
            <a:avLst/>
          </a:prstGeom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648960F2-8C27-E329-A461-08EA6AA02BF2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404" y="1650692"/>
            <a:ext cx="418384" cy="380349"/>
          </a:xfrm>
          <a:prstGeom prst="rect">
            <a:avLst/>
          </a:prstGeom>
        </p:spPr>
      </p:pic>
      <p:pic>
        <p:nvPicPr>
          <p:cNvPr id="12" name="Obrázek 11">
            <a:extLst>
              <a:ext uri="{FF2B5EF4-FFF2-40B4-BE49-F238E27FC236}">
                <a16:creationId xmlns:a16="http://schemas.microsoft.com/office/drawing/2014/main" id="{3B4DC221-3DDF-833F-8BD7-B9096E4067DC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4120" y="1667554"/>
            <a:ext cx="418384" cy="380349"/>
          </a:xfrm>
          <a:prstGeom prst="rect">
            <a:avLst/>
          </a:prstGeom>
        </p:spPr>
      </p:pic>
      <p:pic>
        <p:nvPicPr>
          <p:cNvPr id="17" name="Obrázek 16">
            <a:extLst>
              <a:ext uri="{FF2B5EF4-FFF2-40B4-BE49-F238E27FC236}">
                <a16:creationId xmlns:a16="http://schemas.microsoft.com/office/drawing/2014/main" id="{C9072407-8806-9F3B-0584-F5ACD5376083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5171" y="1679894"/>
            <a:ext cx="418384" cy="380349"/>
          </a:xfrm>
          <a:prstGeom prst="rect">
            <a:avLst/>
          </a:prstGeom>
        </p:spPr>
      </p:pic>
      <p:pic>
        <p:nvPicPr>
          <p:cNvPr id="22" name="Obrázek 21">
            <a:extLst>
              <a:ext uri="{FF2B5EF4-FFF2-40B4-BE49-F238E27FC236}">
                <a16:creationId xmlns:a16="http://schemas.microsoft.com/office/drawing/2014/main" id="{881B245B-73BD-22D4-8082-9A1B1C47ED7B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4133" y="1667554"/>
            <a:ext cx="418384" cy="380349"/>
          </a:xfrm>
          <a:prstGeom prst="rect">
            <a:avLst/>
          </a:prstGeom>
        </p:spPr>
      </p:pic>
      <p:pic>
        <p:nvPicPr>
          <p:cNvPr id="27" name="Obrázek 26">
            <a:extLst>
              <a:ext uri="{FF2B5EF4-FFF2-40B4-BE49-F238E27FC236}">
                <a16:creationId xmlns:a16="http://schemas.microsoft.com/office/drawing/2014/main" id="{2B7607CA-1D63-0B11-371B-564020728F9B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71" y="1650692"/>
            <a:ext cx="418384" cy="380349"/>
          </a:xfrm>
          <a:prstGeom prst="rect">
            <a:avLst/>
          </a:prstGeom>
        </p:spPr>
      </p:pic>
      <p:pic>
        <p:nvPicPr>
          <p:cNvPr id="32" name="Obrázek 31">
            <a:extLst>
              <a:ext uri="{FF2B5EF4-FFF2-40B4-BE49-F238E27FC236}">
                <a16:creationId xmlns:a16="http://schemas.microsoft.com/office/drawing/2014/main" id="{BB3B71F8-A7DE-7161-D71A-BC7DFBE15950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4373" y="1637322"/>
            <a:ext cx="418384" cy="380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8779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  <p:sndAc>
          <p:stSnd>
            <p:snd r:embed="rId2" name="8 Šla Andulka.wav"/>
          </p:stSnd>
        </p:sndAc>
      </p:transition>
    </mc:Choice>
    <mc:Fallback xmlns="">
      <p:transition spd="slow" advClick="0">
        <p:split orient="vert"/>
        <p:sndAc>
          <p:stSnd>
            <p:snd r:embed="rId22" name="8 Šla Andulk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6" dur="2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8" dur="2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149</TotalTime>
  <Words>42</Words>
  <Application>Microsoft Office PowerPoint</Application>
  <PresentationFormat>Předvádění na obrazovce (4:3)</PresentationFormat>
  <Paragraphs>19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5" baseType="lpstr">
      <vt:lpstr>Arial</vt:lpstr>
      <vt:lpstr>Arial Black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45</cp:revision>
  <dcterms:created xsi:type="dcterms:W3CDTF">2020-02-21T13:54:42Z</dcterms:created>
  <dcterms:modified xsi:type="dcterms:W3CDTF">2023-02-05T17:29:04Z</dcterms:modified>
</cp:coreProperties>
</file>