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0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gbDoo4NLWKXRZpnBgJSgw==" hashData="vT8ziarsaG3GSdr/3dxqylY9Vf3KdUmWfjY9wbKYksxGsChZhAU8ZXFIl221Mv/0Cs0VwLGcRp76wX0phb2Wo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CC3346E-10DB-474C-B6CD-4A506ADEF1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AE28340-B8B7-4B4E-8024-1241BB2C474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D51A2C8-5D76-4DBA-931B-F27EDEA68C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15CF2-2A2D-4901-A4F0-E4EEAF7AFB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94371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3246192-931B-4D3B-A2B1-9B641F9F35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58D80E2-0C49-48A1-BB97-F2B06BA21F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1D2CAF-05EC-4F8C-8161-DEF03A8F48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C532C-8ABE-4771-BBBF-FC371BFE1F1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12437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2D7CDAA-EEFC-4FB4-89B4-81BB5BEA37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259536A-8CE1-4971-AC0C-0FC0A5BC2C5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7DAC765-511F-4001-B566-27CEF274C2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60DCE-BD29-4757-AFDC-97810EDDFAC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82868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14CAD5-808E-4344-BB53-4D5961D8C1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6CA7629-5531-4E4A-B995-C11D148F0F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B1AC17-727B-4233-B818-3CAA12D4B3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258D5-C5DE-4C83-A0DB-6FB4883D9BE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03059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6E00AC2-3281-459D-A448-33C0AE9DF2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DEC15A6-87D4-47C4-A52F-FE445B63F4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0EC83B3-A54B-41B5-A6F9-A4D850BF03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E233A4-9803-4FB6-91A7-FD6C224AC48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54887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0550529D-DC0A-499A-9F18-387E765D03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36A40A20-4187-4D1D-95D6-67CC6605A9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1C3EEB8-1180-4A00-B20F-B7C8E21FE33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EBC79-ECD3-4CAB-9A7E-B7E21E906EF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88137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B0374BA-AB14-4607-A588-ED9BCBE75C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0C35DB0-441C-4F3A-BAAE-E7D63415E1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F8EAC61-FB06-4F54-8CF3-39DB20F32C7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0E96B9-B705-4290-B088-308E26327C3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30559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BE0E29-1071-4B52-8B8D-2E1B28D10F0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462048-9E2A-4148-A580-2D866F658C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B539179-73EC-45C4-A480-211E09332C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B2EE8-E21E-4C9D-9909-66DFB90017C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2189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09B2BD-2C08-48D0-8568-8A8FF35E407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95B618-933E-4309-8DAE-7BBA40BE3E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AC76D5-C056-440C-8909-6854934CC1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1D3BC-85E4-4F4F-8856-4C6C035D12A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2737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DD8B9F7-4528-4392-B930-0CFC3A49934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7D0C287-451D-4D67-A9BB-9E6D26C6AB9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D27C81A-228A-48BE-9F2A-A9CD00AA54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182682-48CD-41C2-832A-8A94879CE5A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2039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026F257-1D69-4513-9548-87EF7A9BD5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8690BD7-CAF0-4C12-A426-663A371FA4C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48C0EA2-9C81-42E1-89FE-4B8471503C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2B347E-F219-49F2-96FD-0BBA1DC5640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590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6BA6B2A-374D-4210-8DFB-3B8813B87E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8E925C1-84D8-48D2-A4A5-A023485285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27709B7-2310-4725-BE36-6D8976C347A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AD85F04-54DF-45E2-955D-E3D50F4DEC4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911936F-2DD0-4924-88C6-9CB28420D35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E850DF6B-EE16-4934-8CB6-42F00015D32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6.png"/><Relationship Id="rId1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audio" Target="../media/audio3.wav"/><Relationship Id="rId12" Type="http://schemas.openxmlformats.org/officeDocument/2006/relationships/image" Target="../media/image5.png"/><Relationship Id="rId17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4.emf"/><Relationship Id="rId5" Type="http://schemas.openxmlformats.org/officeDocument/2006/relationships/audio" Target="../media/audio2.wav"/><Relationship Id="rId15" Type="http://schemas.openxmlformats.org/officeDocument/2006/relationships/image" Target="../media/image8.png"/><Relationship Id="rId10" Type="http://schemas.openxmlformats.org/officeDocument/2006/relationships/audio" Target="../media/audio6.wav"/><Relationship Id="rId19" Type="http://schemas.openxmlformats.org/officeDocument/2006/relationships/audio" Target="../media/audio8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64E0289-AEA9-FA8F-4152-146E69965D2A}"/>
              </a:ext>
            </a:extLst>
          </p:cNvPr>
          <p:cNvSpPr/>
          <p:nvPr/>
        </p:nvSpPr>
        <p:spPr>
          <a:xfrm>
            <a:off x="0" y="27672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Schöne Melodien 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2">
            <a:extLst>
              <a:ext uri="{FF2B5EF4-FFF2-40B4-BE49-F238E27FC236}">
                <a16:creationId xmlns:a16="http://schemas.microsoft.com/office/drawing/2014/main" id="{4C09FEAB-2B2F-4CA4-BA80-97F4C805A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431800"/>
            <a:ext cx="3875088" cy="314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13">
            <a:extLst>
              <a:ext uri="{FF2B5EF4-FFF2-40B4-BE49-F238E27FC236}">
                <a16:creationId xmlns:a16="http://schemas.microsoft.com/office/drawing/2014/main" id="{007C505A-C17D-4EF4-9A69-819A08968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3429000"/>
            <a:ext cx="3929063" cy="274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8B052F29-6801-4725-B479-3E1E9C4EC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09913" y="1833563"/>
            <a:ext cx="12954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cs-CZ" sz="1200" b="1">
                <a:solidFill>
                  <a:srgbClr val="FF0000"/>
                </a:solidFill>
              </a:rPr>
              <a:t>A Mutter die vergisst man nicht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sp>
        <p:nvSpPr>
          <p:cNvPr id="2053" name="Rectangle 21">
            <a:extLst>
              <a:ext uri="{FF2B5EF4-FFF2-40B4-BE49-F238E27FC236}">
                <a16:creationId xmlns:a16="http://schemas.microsoft.com/office/drawing/2014/main" id="{E9C90D4E-F833-495E-9C1C-18F6C4EF8B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13" y="406400"/>
            <a:ext cx="9090025" cy="5732463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2054" name="Picture 20">
            <a:hlinkClick r:id="" action="ppaction://noaction">
              <a:snd r:embed="rId5" name="3.Schenk mir dein Herz.wav"/>
            </a:hlinkClick>
            <a:extLst>
              <a:ext uri="{FF2B5EF4-FFF2-40B4-BE49-F238E27FC236}">
                <a16:creationId xmlns:a16="http://schemas.microsoft.com/office/drawing/2014/main" id="{746AB38A-BA8D-4874-AEAA-C74850C5F4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913" y="3074988"/>
            <a:ext cx="5095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20">
            <a:hlinkClick r:id="" action="ppaction://noaction">
              <a:snd r:embed="rId7" name="2.Irgendwann muas a jeder moi gehn.wav"/>
            </a:hlinkClick>
            <a:extLst>
              <a:ext uri="{FF2B5EF4-FFF2-40B4-BE49-F238E27FC236}">
                <a16:creationId xmlns:a16="http://schemas.microsoft.com/office/drawing/2014/main" id="{C518ED36-3E96-4448-BE77-865AECDDAB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913" y="2500313"/>
            <a:ext cx="508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0">
            <a:hlinkClick r:id="" action="ppaction://noaction">
              <a:snd r:embed="rId8" name="4.Der Mensch der Di versteht.wav"/>
            </a:hlinkClick>
            <a:extLst>
              <a:ext uri="{FF2B5EF4-FFF2-40B4-BE49-F238E27FC236}">
                <a16:creationId xmlns:a16="http://schemas.microsoft.com/office/drawing/2014/main" id="{9C328729-9471-443A-88EB-8C025D7CC1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13" y="3636963"/>
            <a:ext cx="508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0">
            <a:hlinkClick r:id="" action="ppaction://noaction">
              <a:snd r:embed="rId9" name="5.So ist das Leben.wav"/>
            </a:hlinkClick>
            <a:extLst>
              <a:ext uri="{FF2B5EF4-FFF2-40B4-BE49-F238E27FC236}">
                <a16:creationId xmlns:a16="http://schemas.microsoft.com/office/drawing/2014/main" id="{308CC704-FF23-413B-816D-4D4C5CB032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13" y="4225925"/>
            <a:ext cx="508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0">
            <a:hlinkClick r:id="" action="ppaction://noaction">
              <a:snd r:embed="rId2" name="7.Au revoir chérie.wav"/>
            </a:hlinkClick>
            <a:extLst>
              <a:ext uri="{FF2B5EF4-FFF2-40B4-BE49-F238E27FC236}">
                <a16:creationId xmlns:a16="http://schemas.microsoft.com/office/drawing/2014/main" id="{BDE004CE-6657-4559-B208-14A5160C2D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913" y="5416550"/>
            <a:ext cx="508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0">
            <a:hlinkClick r:id="" action="ppaction://noaction">
              <a:snd r:embed="rId10" name="1.A Mutter die vergisst man nicht.wav"/>
            </a:hlinkClick>
            <a:extLst>
              <a:ext uri="{FF2B5EF4-FFF2-40B4-BE49-F238E27FC236}">
                <a16:creationId xmlns:a16="http://schemas.microsoft.com/office/drawing/2014/main" id="{94493EAA-24E9-4BEF-B472-EDA873FF30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00" y="1916113"/>
            <a:ext cx="508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AutoShape 20" descr="1 - kolo - gif">
            <a:extLst>
              <a:ext uri="{FF2B5EF4-FFF2-40B4-BE49-F238E27FC236}">
                <a16:creationId xmlns:a16="http://schemas.microsoft.com/office/drawing/2014/main" id="{F9BEB371-E177-4A36-B795-85DD67B743EA}"/>
              </a:ext>
            </a:extLst>
          </p:cNvPr>
          <p:cNvSpPr>
            <a:spLocks noChangeArrowheads="1"/>
          </p:cNvSpPr>
          <p:nvPr/>
        </p:nvSpPr>
        <p:spPr bwMode="auto">
          <a:xfrm rot="795583">
            <a:off x="446088" y="1266825"/>
            <a:ext cx="504825" cy="504825"/>
          </a:xfrm>
          <a:prstGeom prst="star5">
            <a:avLst/>
          </a:prstGeom>
          <a:blipFill dpi="0" rotWithShape="1">
            <a:blip r:embed="rId11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20" descr="1 - kolo - gif">
            <a:extLst>
              <a:ext uri="{FF2B5EF4-FFF2-40B4-BE49-F238E27FC236}">
                <a16:creationId xmlns:a16="http://schemas.microsoft.com/office/drawing/2014/main" id="{913AE2DB-6B56-48DB-8459-45808D49B835}"/>
              </a:ext>
            </a:extLst>
          </p:cNvPr>
          <p:cNvSpPr>
            <a:spLocks noChangeArrowheads="1"/>
          </p:cNvSpPr>
          <p:nvPr/>
        </p:nvSpPr>
        <p:spPr bwMode="auto">
          <a:xfrm rot="1265098">
            <a:off x="446088" y="4960938"/>
            <a:ext cx="504825" cy="504825"/>
          </a:xfrm>
          <a:prstGeom prst="star5">
            <a:avLst/>
          </a:prstGeom>
          <a:blipFill dpi="0" rotWithShape="1">
            <a:blip r:embed="rId11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2062" name="Picture 17">
            <a:extLst>
              <a:ext uri="{FF2B5EF4-FFF2-40B4-BE49-F238E27FC236}">
                <a16:creationId xmlns:a16="http://schemas.microsoft.com/office/drawing/2014/main" id="{7961934F-97FB-4556-B21A-BBB50C537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3873500"/>
            <a:ext cx="434975" cy="40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8" descr="h14">
            <a:extLst>
              <a:ext uri="{FF2B5EF4-FFF2-40B4-BE49-F238E27FC236}">
                <a16:creationId xmlns:a16="http://schemas.microsoft.com/office/drawing/2014/main" id="{06482A1E-A844-4BA9-89E6-FDB755D3A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0" y="1774825"/>
            <a:ext cx="1924050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 Box 47">
            <a:extLst>
              <a:ext uri="{FF2B5EF4-FFF2-40B4-BE49-F238E27FC236}">
                <a16:creationId xmlns:a16="http://schemas.microsoft.com/office/drawing/2014/main" id="{07CF72F1-ACE6-434A-B465-3987788F82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1338" y="2470150"/>
            <a:ext cx="1689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cs-CZ" sz="1200" b="1">
                <a:solidFill>
                  <a:srgbClr val="FF0000"/>
                </a:solidFill>
              </a:rPr>
              <a:t>Irgendwann muas</a:t>
            </a:r>
            <a:endParaRPr lang="cs-CZ" altLang="cs-CZ" sz="1200" b="1">
              <a:solidFill>
                <a:srgbClr val="FF0000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cs-CZ" sz="1200" b="1">
                <a:solidFill>
                  <a:srgbClr val="FF0000"/>
                </a:solidFill>
              </a:rPr>
              <a:t> a jeder moi gehn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F3F6F292-7FA0-4E6F-A119-461421846B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7538" y="3649663"/>
            <a:ext cx="14493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cs-CZ" sz="1200" b="1">
                <a:solidFill>
                  <a:srgbClr val="FF0000"/>
                </a:solidFill>
              </a:rPr>
              <a:t>Der Mensch</a:t>
            </a:r>
            <a:endParaRPr lang="cs-CZ" altLang="cs-CZ" sz="1200" b="1">
              <a:solidFill>
                <a:srgbClr val="FF0000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de-DE" altLang="cs-CZ" sz="1200" b="1">
                <a:solidFill>
                  <a:srgbClr val="FF0000"/>
                </a:solidFill>
              </a:rPr>
              <a:t> der Di versteht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1CFF8A35-A627-4F20-A24F-E171214F89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3388" y="4281488"/>
            <a:ext cx="17145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nl-BE" altLang="cs-CZ" sz="1200" b="1" dirty="0">
                <a:solidFill>
                  <a:srgbClr val="FF0000"/>
                </a:solidFill>
              </a:rPr>
              <a:t>So ist das Leben</a:t>
            </a: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F04E3740-06B3-4570-9720-0854DDD6F3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1744" y="5388439"/>
            <a:ext cx="12638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nl-BE" altLang="cs-CZ" sz="1200" b="1" dirty="0">
                <a:solidFill>
                  <a:srgbClr val="FF0000"/>
                </a:solidFill>
              </a:rPr>
              <a:t>Au revoir chérie</a:t>
            </a: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79152052-457A-4B4A-B9BB-914C870CA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2613" y="3094038"/>
            <a:ext cx="15652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nl-BE" altLang="cs-CZ" sz="1200" b="1">
                <a:solidFill>
                  <a:srgbClr val="FF0000"/>
                </a:solidFill>
              </a:rPr>
              <a:t>Schenk mir dein Herz</a:t>
            </a:r>
          </a:p>
        </p:txBody>
      </p:sp>
      <p:pic>
        <p:nvPicPr>
          <p:cNvPr id="2073" name="Obrázek 33">
            <a:extLst>
              <a:ext uri="{FF2B5EF4-FFF2-40B4-BE49-F238E27FC236}">
                <a16:creationId xmlns:a16="http://schemas.microsoft.com/office/drawing/2014/main" id="{B1627A30-8ABB-4285-BE16-D95990706E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555625" y="1365250"/>
            <a:ext cx="30321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Obrázek 34">
            <a:extLst>
              <a:ext uri="{FF2B5EF4-FFF2-40B4-BE49-F238E27FC236}">
                <a16:creationId xmlns:a16="http://schemas.microsoft.com/office/drawing/2014/main" id="{EB5999AA-CD9E-4EED-9710-33E991BE09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82613" y="5122863"/>
            <a:ext cx="204787" cy="20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WordArt 72">
            <a:extLst>
              <a:ext uri="{FF2B5EF4-FFF2-40B4-BE49-F238E27FC236}">
                <a16:creationId xmlns:a16="http://schemas.microsoft.com/office/drawing/2014/main" id="{A19D74EF-0C77-4E69-97B1-52698975DE5F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49363" y="3686175"/>
            <a:ext cx="1050925" cy="11287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3769"/>
              </a:avLst>
            </a:prstTxWarp>
          </a:bodyPr>
          <a:lstStyle/>
          <a:p>
            <a:pPr algn="ctr"/>
            <a:r>
              <a:rPr lang="en-US" sz="2000" b="1" kern="10">
                <a:solidFill>
                  <a:srgbClr val="0D0D0D"/>
                </a:solidFill>
                <a:cs typeface="Arial" panose="020B0604020202020204" pitchFamily="34" charset="0"/>
              </a:rPr>
              <a:t>presentation by y@t@t@</a:t>
            </a:r>
            <a:endParaRPr lang="cs-CZ" sz="2000" b="1" kern="10">
              <a:solidFill>
                <a:srgbClr val="0D0D0D"/>
              </a:solidFill>
              <a:cs typeface="Arial" panose="020B0604020202020204" pitchFamily="34" charset="0"/>
            </a:endParaRPr>
          </a:p>
        </p:txBody>
      </p:sp>
      <p:pic>
        <p:nvPicPr>
          <p:cNvPr id="2076" name="Obrázek 36">
            <a:extLst>
              <a:ext uri="{FF2B5EF4-FFF2-40B4-BE49-F238E27FC236}">
                <a16:creationId xmlns:a16="http://schemas.microsoft.com/office/drawing/2014/main" id="{7DB433FA-59B0-49D0-AADE-98985396D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3181350"/>
            <a:ext cx="646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7" name="Obrázek 31">
            <a:extLst>
              <a:ext uri="{FF2B5EF4-FFF2-40B4-BE49-F238E27FC236}">
                <a16:creationId xmlns:a16="http://schemas.microsoft.com/office/drawing/2014/main" id="{DEBC3B5B-E58E-404D-96BA-EDEEB006A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4708525"/>
            <a:ext cx="773113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Obdélník 23">
            <a:extLst>
              <a:ext uri="{FF2B5EF4-FFF2-40B4-BE49-F238E27FC236}">
                <a16:creationId xmlns:a16="http://schemas.microsoft.com/office/drawing/2014/main" id="{E329F06B-C8AE-424E-8FC9-BAD4A5098ED4}"/>
              </a:ext>
            </a:extLst>
          </p:cNvPr>
          <p:cNvSpPr/>
          <p:nvPr/>
        </p:nvSpPr>
        <p:spPr>
          <a:xfrm>
            <a:off x="4581525" y="1822450"/>
            <a:ext cx="703263" cy="22717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8" name="Obdélník 37">
            <a:extLst>
              <a:ext uri="{FF2B5EF4-FFF2-40B4-BE49-F238E27FC236}">
                <a16:creationId xmlns:a16="http://schemas.microsoft.com/office/drawing/2014/main" id="{8E2D9F2A-8A95-4D0B-B816-7A72946C22EE}"/>
              </a:ext>
            </a:extLst>
          </p:cNvPr>
          <p:cNvSpPr/>
          <p:nvPr/>
        </p:nvSpPr>
        <p:spPr>
          <a:xfrm>
            <a:off x="7248525" y="706438"/>
            <a:ext cx="1728788" cy="29670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1" name="Rovnoramenný trojúhelník 30">
            <a:extLst>
              <a:ext uri="{FF2B5EF4-FFF2-40B4-BE49-F238E27FC236}">
                <a16:creationId xmlns:a16="http://schemas.microsoft.com/office/drawing/2014/main" id="{7814E693-3199-42E7-983E-D0F76529903C}"/>
              </a:ext>
            </a:extLst>
          </p:cNvPr>
          <p:cNvSpPr/>
          <p:nvPr/>
        </p:nvSpPr>
        <p:spPr>
          <a:xfrm rot="14692649">
            <a:off x="4492625" y="3194050"/>
            <a:ext cx="1060450" cy="914400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3" name="Rovnoramenný trojúhelník 32">
            <a:extLst>
              <a:ext uri="{FF2B5EF4-FFF2-40B4-BE49-F238E27FC236}">
                <a16:creationId xmlns:a16="http://schemas.microsoft.com/office/drawing/2014/main" id="{C6A3D97E-DCC5-446F-AF3C-F2CF1D2047B3}"/>
              </a:ext>
            </a:extLst>
          </p:cNvPr>
          <p:cNvSpPr/>
          <p:nvPr/>
        </p:nvSpPr>
        <p:spPr>
          <a:xfrm rot="19803895">
            <a:off x="4976813" y="3600450"/>
            <a:ext cx="517525" cy="508000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9" name="Obdélník 38">
            <a:extLst>
              <a:ext uri="{FF2B5EF4-FFF2-40B4-BE49-F238E27FC236}">
                <a16:creationId xmlns:a16="http://schemas.microsoft.com/office/drawing/2014/main" id="{CB417EE3-5EFD-40C9-AC55-D2370A51D37B}"/>
              </a:ext>
            </a:extLst>
          </p:cNvPr>
          <p:cNvSpPr/>
          <p:nvPr/>
        </p:nvSpPr>
        <p:spPr>
          <a:xfrm>
            <a:off x="4459288" y="5475288"/>
            <a:ext cx="307975" cy="6286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0" name="Rovnoramenný trojúhelník 39">
            <a:extLst>
              <a:ext uri="{FF2B5EF4-FFF2-40B4-BE49-F238E27FC236}">
                <a16:creationId xmlns:a16="http://schemas.microsoft.com/office/drawing/2014/main" id="{3B346393-73AD-4D0D-9B98-63709B121ADA}"/>
              </a:ext>
            </a:extLst>
          </p:cNvPr>
          <p:cNvSpPr/>
          <p:nvPr/>
        </p:nvSpPr>
        <p:spPr>
          <a:xfrm rot="1422989">
            <a:off x="7459663" y="2960688"/>
            <a:ext cx="1771650" cy="1052512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084" name="Picture 20">
            <a:hlinkClick r:id="" action="ppaction://noaction">
              <a:snd r:embed="rId17" name="6.Goodbye Adieu und auf Wiedersehn.wav"/>
            </a:hlinkClick>
            <a:extLst>
              <a:ext uri="{FF2B5EF4-FFF2-40B4-BE49-F238E27FC236}">
                <a16:creationId xmlns:a16="http://schemas.microsoft.com/office/drawing/2014/main" id="{832D1860-B8AF-40EA-A5F0-343C29E1FD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913" y="4821238"/>
            <a:ext cx="508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E5195848-8005-4C36-BE62-FD4DFCAFE6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2763" y="4827588"/>
            <a:ext cx="1714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cs-CZ" sz="1200" b="1">
                <a:solidFill>
                  <a:srgbClr val="FF0000"/>
                </a:solidFill>
              </a:rPr>
              <a:t>Goodbye Adieu und auf Wiedersehn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6289BFD3-CADC-45D7-8A15-8313938E55D6}"/>
              </a:ext>
            </a:extLst>
          </p:cNvPr>
          <p:cNvSpPr/>
          <p:nvPr/>
        </p:nvSpPr>
        <p:spPr>
          <a:xfrm>
            <a:off x="8720138" y="3444875"/>
            <a:ext cx="25876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088" name="Obrázek 2">
            <a:extLst>
              <a:ext uri="{FF2B5EF4-FFF2-40B4-BE49-F238E27FC236}">
                <a16:creationId xmlns:a16="http://schemas.microsoft.com/office/drawing/2014/main" id="{F4E0944D-78C5-4C64-9B49-4521F43BD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75" y="1214438"/>
            <a:ext cx="3944938" cy="488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3 Rectángulo">
            <a:extLst>
              <a:ext uri="{FF2B5EF4-FFF2-40B4-BE49-F238E27FC236}">
                <a16:creationId xmlns:a16="http://schemas.microsoft.com/office/drawing/2014/main" id="{EF808131-B31F-481B-923A-FE2EFD308127}"/>
              </a:ext>
            </a:extLst>
          </p:cNvPr>
          <p:cNvSpPr/>
          <p:nvPr/>
        </p:nvSpPr>
        <p:spPr>
          <a:xfrm>
            <a:off x="630381" y="490661"/>
            <a:ext cx="8560460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de-DE" sz="4000" b="1" dirty="0">
                <a:solidFill>
                  <a:srgbClr val="FF0000"/>
                </a:solidFill>
              </a:rPr>
              <a:t>Schöne Melodien</a:t>
            </a:r>
            <a:r>
              <a:rPr lang="cs-CZ" sz="4000" b="1" dirty="0">
                <a:solidFill>
                  <a:srgbClr val="FF0000"/>
                </a:solidFill>
              </a:rPr>
              <a:t>  2</a:t>
            </a:r>
            <a:endParaRPr lang="es-ES" sz="4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90" name="Obrázek 48">
            <a:extLst>
              <a:ext uri="{FF2B5EF4-FFF2-40B4-BE49-F238E27FC236}">
                <a16:creationId xmlns:a16="http://schemas.microsoft.com/office/drawing/2014/main" id="{4C85FE25-BAAA-4391-8F80-CE419BAC1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363" y="590550"/>
            <a:ext cx="646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1" name="Obrázek 49">
            <a:extLst>
              <a:ext uri="{FF2B5EF4-FFF2-40B4-BE49-F238E27FC236}">
                <a16:creationId xmlns:a16="http://schemas.microsoft.com/office/drawing/2014/main" id="{DE3BD9F3-A9FB-4C6E-A3AC-5003A494D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0813" y="549275"/>
            <a:ext cx="646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Text Box 47">
            <a:extLst>
              <a:ext uri="{FF2B5EF4-FFF2-40B4-BE49-F238E27FC236}">
                <a16:creationId xmlns:a16="http://schemas.microsoft.com/office/drawing/2014/main" id="{247884CF-98ED-45A8-9E0D-95204BEE82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0" y="1337102"/>
            <a:ext cx="12954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1200" b="1" dirty="0" err="1">
                <a:solidFill>
                  <a:srgbClr val="FF0000"/>
                </a:solidFill>
              </a:rPr>
              <a:t>Hohe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Tannen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50" name="Picture 20">
            <a:hlinkClick r:id="" action="ppaction://noaction">
              <a:snd r:embed="rId19" name="HoheTannen.wav"/>
            </a:hlinkClick>
            <a:extLst>
              <a:ext uri="{FF2B5EF4-FFF2-40B4-BE49-F238E27FC236}">
                <a16:creationId xmlns:a16="http://schemas.microsoft.com/office/drawing/2014/main" id="{3AEFEFD6-8814-4764-A014-DF9E5A308A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239" y="128485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3878ADA2-9BF8-E6E5-3B41-0224DD010582}"/>
              </a:ext>
            </a:extLst>
          </p:cNvPr>
          <p:cNvSpPr/>
          <p:nvPr/>
        </p:nvSpPr>
        <p:spPr>
          <a:xfrm>
            <a:off x="1073276" y="6600665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</p:cSld>
  <p:clrMapOvr>
    <a:masterClrMapping/>
  </p:clrMapOvr>
  <p:transition spd="slow">
    <p:sndAc>
      <p:stSnd>
        <p:snd r:embed="rId2" name="7.Au revoir chér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6" grpId="0"/>
      <p:bldP spid="27" grpId="0"/>
      <p:bldP spid="28" grpId="0"/>
      <p:bldP spid="29" grpId="0"/>
      <p:bldP spid="30" grpId="0"/>
      <p:bldP spid="44" grpId="0"/>
      <p:bldP spid="4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246</TotalTime>
  <Words>56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65</cp:revision>
  <dcterms:created xsi:type="dcterms:W3CDTF">2020-02-21T13:54:42Z</dcterms:created>
  <dcterms:modified xsi:type="dcterms:W3CDTF">2023-02-02T13:15:38Z</dcterms:modified>
</cp:coreProperties>
</file>