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89" r:id="rId6"/>
    <p:sldId id="264" r:id="rId7"/>
    <p:sldId id="278" r:id="rId8"/>
    <p:sldId id="285" r:id="rId9"/>
    <p:sldId id="288" r:id="rId10"/>
    <p:sldId id="281" r:id="rId11"/>
    <p:sldId id="287" r:id="rId12"/>
    <p:sldId id="302" r:id="rId13"/>
    <p:sldId id="301" r:id="rId14"/>
    <p:sldId id="300" r:id="rId15"/>
    <p:sldId id="299" r:id="rId16"/>
    <p:sldId id="296" r:id="rId17"/>
    <p:sldId id="311" r:id="rId18"/>
    <p:sldId id="295" r:id="rId19"/>
    <p:sldId id="297" r:id="rId20"/>
    <p:sldId id="294" r:id="rId21"/>
    <p:sldId id="304" r:id="rId22"/>
    <p:sldId id="309" r:id="rId23"/>
    <p:sldId id="305" r:id="rId24"/>
    <p:sldId id="306" r:id="rId25"/>
    <p:sldId id="308" r:id="rId26"/>
    <p:sldId id="312" r:id="rId27"/>
    <p:sldId id="303" r:id="rId28"/>
    <p:sldId id="307" r:id="rId29"/>
    <p:sldId id="298" r:id="rId30"/>
    <p:sldId id="310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B2CD1736-7978-202C-752F-7E4EF941A9A7}"/>
              </a:ext>
            </a:extLst>
          </p:cNvPr>
          <p:cNvSpPr/>
          <p:nvPr/>
        </p:nvSpPr>
        <p:spPr>
          <a:xfrm>
            <a:off x="0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  63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Germany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10 Südböhmische Polka.wav"/>
            </a:hlinkClick>
            <a:extLst>
              <a:ext uri="{FF2B5EF4-FFF2-40B4-BE49-F238E27FC236}">
                <a16:creationId xmlns:a16="http://schemas.microsoft.com/office/drawing/2014/main" id="{E2381300-7D52-C0D3-8B94-4AA534D6D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3" y="1124744"/>
            <a:ext cx="360040" cy="324392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E9CBA231-C370-C394-3C0C-C24A20D3EE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9AD69216-A67A-B92C-0487-B49F17310FE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47928" y="84786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907D3C81-502E-3229-DB84-4B8860075A6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88564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10 Südböhmische Polk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10 Südböhmische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97D1665-37E7-0F2D-9AB1-47C48E5F3ED9}"/>
              </a:ext>
            </a:extLst>
          </p:cNvPr>
          <p:cNvSpPr/>
          <p:nvPr/>
        </p:nvSpPr>
        <p:spPr>
          <a:xfrm>
            <a:off x="13792" y="5877272"/>
            <a:ext cx="12178208" cy="9807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186FD9DA-DCC8-8FE3-37FF-DA43F7CBFD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6137564"/>
            <a:ext cx="119148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  </a:t>
            </a:r>
            <a:r>
              <a:rPr lang="cs-CZ" altLang="cs-CZ" sz="2000" b="1" dirty="0">
                <a:solidFill>
                  <a:srgbClr val="FF0000"/>
                </a:solidFill>
              </a:rPr>
              <a:t>Germany    </a:t>
            </a:r>
            <a:r>
              <a:rPr lang="nl-NL" altLang="cs-CZ" sz="2000" b="1" dirty="0">
                <a:solidFill>
                  <a:srgbClr val="FF0000"/>
                </a:solidFill>
              </a:rPr>
              <a:t>Duitsland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fr-FR" altLang="cs-CZ" sz="2000" b="1" dirty="0">
                <a:solidFill>
                  <a:srgbClr val="FF0000"/>
                </a:solidFill>
              </a:rPr>
              <a:t>Allemagne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Deutschland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es-ES" altLang="cs-CZ" sz="2000" b="1" dirty="0">
                <a:solidFill>
                  <a:srgbClr val="FF0000"/>
                </a:solidFill>
              </a:rPr>
              <a:t>Alemania</a:t>
            </a:r>
            <a:r>
              <a:rPr lang="cs-CZ" altLang="cs-CZ" sz="2000" b="1" dirty="0">
                <a:solidFill>
                  <a:srgbClr val="FF0000"/>
                </a:solidFill>
              </a:rPr>
              <a:t>    Alemanha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Alemanya</a:t>
            </a:r>
            <a:r>
              <a:rPr lang="cs-CZ" altLang="cs-CZ" sz="2000" b="1" dirty="0">
                <a:solidFill>
                  <a:srgbClr val="FF0000"/>
                </a:solidFill>
              </a:rPr>
              <a:t>    Németország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Nemecko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Nemčija</a:t>
            </a:r>
            <a:r>
              <a:rPr lang="cs-CZ" altLang="cs-CZ" sz="2000" b="1" dirty="0">
                <a:solidFill>
                  <a:srgbClr val="FF0000"/>
                </a:solidFill>
              </a:rPr>
              <a:t>     Germania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Almanya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Німеччина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ru-RU" altLang="cs-CZ" sz="2000" b="1" dirty="0">
                <a:solidFill>
                  <a:srgbClr val="FF0000"/>
                </a:solidFill>
              </a:rPr>
              <a:t>Германия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Γερμ</a:t>
            </a:r>
            <a:r>
              <a:rPr lang="cs-CZ" altLang="cs-CZ" sz="2000" b="1" dirty="0">
                <a:solidFill>
                  <a:srgbClr val="FF0000"/>
                </a:solidFill>
              </a:rPr>
              <a:t>ανία     Saksa    Niemcy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גרמניה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507C412-9211-D381-6F40-89094BC1D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5446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C9F05E0F-C3F9-6468-D743-FE19D09690E1}"/>
              </a:ext>
            </a:extLst>
          </p:cNvPr>
          <p:cNvSpPr/>
          <p:nvPr/>
        </p:nvSpPr>
        <p:spPr>
          <a:xfrm>
            <a:off x="983432" y="476672"/>
            <a:ext cx="547260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Německo 63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D37C011-01D4-1782-7162-3DC34AB50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66EF37-E7DD-F113-F92A-7EDA277137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3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9F53FD-9D1C-9891-6D82-D68ECC6EE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83C8F2-D29A-4891-4B95-DA17BA9D4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D681DC3-99B3-0FBD-6E22-11F5C8728D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118BF4-A7DA-96FF-F448-ABA6D1FF0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08B3A0-B71C-2EDF-2D6D-0C54F0CEB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63F60C-39E1-046A-510B-18397E715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E28D98-01EC-D18C-BF1D-4DB94FDEB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C1F8EA-F509-6BEC-77F2-4244BFC9B9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3BC80DEE-70F7-CD0C-B2B6-F7605074E7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793A51-245D-F9F0-84AD-98FBA7F10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96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7428A7-7255-4CEA-4D7F-531A2129A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E105ED-CCA5-89B5-B88F-0ACACF23F5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23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38EC48-9C56-2CA3-4C7C-6C0E1A3A99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75CB305-CD38-0B87-FD53-E94574FFB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F05A6F8-DF25-9730-ED9D-17762B6284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EEDAD7-699C-1325-E302-69B0DC2AB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A50F6E-C51D-18BB-6972-D94A442F7F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1F5A0C-8689-580C-45BE-12C4B9774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7B7D04-D55D-6359-F19C-40D0C1F5E5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BEBE7BD-A399-E86B-A273-13C650BB0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93C198-8B99-2BAC-0C16-B7B289D93E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9431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9B12FC-4317-F67E-6A3C-AB2E5412F5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8BAD92-A01C-689F-C3C1-0F02DFEBDE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B66B58-6F89-5871-B2F3-BE2D808325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6951F2-3EC1-76E6-0D53-DF4A77EC5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249D8E8-A2C9-633C-D427-694B6A4491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74" y="556770"/>
            <a:ext cx="10776226" cy="50117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C6BB1DAA-8FD3-3380-4D9E-ABBFF224AF33}"/>
              </a:ext>
            </a:extLst>
          </p:cNvPr>
          <p:cNvSpPr/>
          <p:nvPr/>
        </p:nvSpPr>
        <p:spPr>
          <a:xfrm>
            <a:off x="4583832" y="5029250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6ECE8788-246C-E74A-A739-75DD981196BE}"/>
              </a:ext>
            </a:extLst>
          </p:cNvPr>
          <p:cNvSpPr/>
          <p:nvPr/>
        </p:nvSpPr>
        <p:spPr>
          <a:xfrm>
            <a:off x="695400" y="5003360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9DA6E5C9-3F95-C345-9DB0-90439185964C}"/>
              </a:ext>
            </a:extLst>
          </p:cNvPr>
          <p:cNvSpPr/>
          <p:nvPr/>
        </p:nvSpPr>
        <p:spPr>
          <a:xfrm>
            <a:off x="9599387" y="502930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78AA12F-4676-3987-4E33-FBC7BF8ECE15}"/>
              </a:ext>
            </a:extLst>
          </p:cNvPr>
          <p:cNvSpPr/>
          <p:nvPr/>
        </p:nvSpPr>
        <p:spPr>
          <a:xfrm>
            <a:off x="686738" y="808200"/>
            <a:ext cx="1075125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268</TotalTime>
  <Words>73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2023-02-02T09:25:37Z</dcterms:modified>
</cp:coreProperties>
</file>