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64" r:id="rId4"/>
    <p:sldId id="310" r:id="rId5"/>
    <p:sldId id="280" r:id="rId6"/>
    <p:sldId id="273" r:id="rId7"/>
    <p:sldId id="281" r:id="rId8"/>
    <p:sldId id="309" r:id="rId9"/>
    <p:sldId id="308" r:id="rId10"/>
    <p:sldId id="307" r:id="rId11"/>
    <p:sldId id="306" r:id="rId12"/>
    <p:sldId id="304" r:id="rId13"/>
    <p:sldId id="305" r:id="rId14"/>
    <p:sldId id="303" r:id="rId15"/>
    <p:sldId id="299" r:id="rId16"/>
    <p:sldId id="302" r:id="rId17"/>
    <p:sldId id="300" r:id="rId18"/>
    <p:sldId id="285" r:id="rId19"/>
    <p:sldId id="278" r:id="rId20"/>
    <p:sldId id="298" r:id="rId21"/>
    <p:sldId id="297" r:id="rId22"/>
    <p:sldId id="296" r:id="rId23"/>
    <p:sldId id="295" r:id="rId24"/>
    <p:sldId id="294" r:id="rId25"/>
    <p:sldId id="293" r:id="rId26"/>
    <p:sldId id="288" r:id="rId27"/>
    <p:sldId id="287" r:id="rId28"/>
    <p:sldId id="301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C9C4A28-DC1E-5ABA-369D-B3ABFED9D78F}"/>
              </a:ext>
            </a:extLst>
          </p:cNvPr>
          <p:cNvSpPr/>
          <p:nvPr/>
        </p:nvSpPr>
        <p:spPr>
          <a:xfrm>
            <a:off x="-13855" y="2731276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47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7CEF674-70B5-4A18-A06D-030980F603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552450"/>
            <a:ext cx="10801350" cy="57531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7069C89D-441F-4646-BDAF-804FC8FFCE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60F79E6C-CA0F-42F0-BF88-33047E576D8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04312" y="1742284"/>
            <a:ext cx="1872208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27493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yatata - Macro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yatata - Mac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1DAF9F-61B7-4993-ACDA-ABB5955A5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26BD776-5223-4E73-9011-78DBAD1A6F5F}"/>
              </a:ext>
            </a:extLst>
          </p:cNvPr>
          <p:cNvSpPr/>
          <p:nvPr/>
        </p:nvSpPr>
        <p:spPr>
          <a:xfrm>
            <a:off x="695400" y="692696"/>
            <a:ext cx="108012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MACRO 47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BBE39A-019E-4BA9-A126-4A36304BC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565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B866DC-CEB9-4A05-A838-20EF3F9E2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F3C9D878-C18B-49FF-8735-8DABF890A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A1B14A0-6F2F-4489-AB91-00E0A4864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BD75C1-C10F-49A9-9F0E-EAFCEC66D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774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6C76F1-1880-48F4-A54C-FE525C60D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78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6E92D0-BEBF-46F9-95B3-A71F423C9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33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4167E4-5623-4DB6-BA76-F8A049EA2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06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D44A63-41C1-48A9-8F12-BD6FB7203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62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B24FA2-9E57-463C-8E34-92E857BFB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899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E23FDBC-D1ED-4F12-B2DE-278EDE090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91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818F72-6083-4E86-B4AC-C7008EBCA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12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7BDD7B-328B-4693-A81A-CC4232BBE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302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967044-AD74-49D4-910D-517707A48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27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55AF05-5D71-435E-B94C-7A607419B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5C553A-0E4A-498C-9854-567B25026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1AF3A31B-D2EC-43FF-A09F-D98D2FAED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955165"/>
            <a:ext cx="2232248" cy="354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D7915C-EBB7-405A-9B00-588C4088F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78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8872BF-ACAF-49A7-A773-5BFE80EE7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95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AADF414-B839-41FB-A07C-2283CFC44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96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616E2B-FE86-4CFF-9904-BB0B05D93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895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850A22-C2F4-4818-992D-6FF52A090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523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0CD7B9-A077-4298-9322-F17F38702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029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390D16-2683-4B87-8330-1393986E6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71F9C3-0312-496C-93BA-1FA2DB743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870EA3-A350-4758-83FB-40CCF7137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977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F6DBE5-2DA5-4D69-B9CD-60AF1A981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4A1885-0F9F-4FBF-AE48-D844375C0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870A891-F850-41B1-AA06-198DECB353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1214"/>
            <a:ext cx="10801200" cy="498279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1413D686-A395-4379-8DF5-B933CC04652D}"/>
              </a:ext>
            </a:extLst>
          </p:cNvPr>
          <p:cNvSpPr/>
          <p:nvPr/>
        </p:nvSpPr>
        <p:spPr>
          <a:xfrm>
            <a:off x="4612356" y="4945797"/>
            <a:ext cx="321183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69E0DAD-2AF7-4EB6-8A71-4A19E9EC2054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A119D64-F31B-4DA9-B40D-7F41EEF4FC09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9643F1EF-94E3-4366-8120-52E0B6233203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F72E0DC9-E811-4503-9353-EC27EA82BEC1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C782BD8B-1288-486C-A9EF-EFB19BB42C02}"/>
              </a:ext>
            </a:extLst>
          </p:cNvPr>
          <p:cNvSpPr/>
          <p:nvPr/>
        </p:nvSpPr>
        <p:spPr>
          <a:xfrm>
            <a:off x="4699071" y="105069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A187CD0-30C1-9E8F-1B3C-CC78BD895F4D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  <p:bldP spid="15" grpId="0"/>
      <p:bldP spid="16" grpId="0"/>
      <p:bldP spid="17" grpId="0"/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</TotalTime>
  <Words>70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2023-01-31T09:53:40Z</dcterms:modified>
</cp:coreProperties>
</file>