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78824E57-9973-7223-5173-7DA2790DBFC2}"/>
              </a:ext>
            </a:extLst>
          </p:cNvPr>
          <p:cNvSpPr/>
          <p:nvPr/>
        </p:nvSpPr>
        <p:spPr>
          <a:xfrm>
            <a:off x="27709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Nice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20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" y="444118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939EAD1-22BF-1BCE-10FE-6F0ADCE44076}"/>
              </a:ext>
            </a:extLst>
          </p:cNvPr>
          <p:cNvSpPr/>
          <p:nvPr/>
        </p:nvSpPr>
        <p:spPr>
          <a:xfrm>
            <a:off x="1682267" y="1000617"/>
            <a:ext cx="599615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897951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Nice  </a:t>
            </a:r>
            <a:r>
              <a:rPr lang="cs-CZ" sz="44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melodies</a:t>
            </a:r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20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Boogie street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Somebody help me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And you my love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Nothing s the same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Saturdays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6 Somewhere between the stars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7 The dream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8 A song for V.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261767" y="4568206"/>
            <a:ext cx="176006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you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my love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228447" y="5543035"/>
            <a:ext cx="188883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Nothing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52870" y="557139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Saturdays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38509" y="454858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Somewhere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308807" y="366184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dream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366710" y="2705001"/>
            <a:ext cx="142968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song for V.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420503" y="270500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Boogie street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51520" y="3630789"/>
            <a:ext cx="194421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Somebody help me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9A2DB838-FFC0-EC79-8BC7-9BD65E816B7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843" y="1263338"/>
            <a:ext cx="5256697" cy="4626992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979" y="1326910"/>
            <a:ext cx="937452" cy="937452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D8F5F9E6-D4CF-3E5C-BC7B-66A1B2A9B78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679" y="1388385"/>
            <a:ext cx="937452" cy="937452"/>
          </a:xfrm>
          <a:prstGeom prst="rect">
            <a:avLst/>
          </a:prstGeom>
        </p:spPr>
      </p:pic>
      <p:sp>
        <p:nvSpPr>
          <p:cNvPr id="43" name="WordArt 72">
            <a:extLst>
              <a:ext uri="{FF2B5EF4-FFF2-40B4-BE49-F238E27FC236}">
                <a16:creationId xmlns:a16="http://schemas.microsoft.com/office/drawing/2014/main" id="{E4A3C3BF-0C92-E760-EEC4-47EB86EA3BD8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388095" y="2316336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4" name="Obrázek 15">
            <a:extLst>
              <a:ext uri="{FF2B5EF4-FFF2-40B4-BE49-F238E27FC236}">
                <a16:creationId xmlns:a16="http://schemas.microsoft.com/office/drawing/2014/main" id="{ABF154D0-065B-234D-B039-AA8FF9719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631" y="245572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3 Rectángulo">
            <a:extLst>
              <a:ext uri="{FF2B5EF4-FFF2-40B4-BE49-F238E27FC236}">
                <a16:creationId xmlns:a16="http://schemas.microsoft.com/office/drawing/2014/main" id="{BBEA6D9B-0266-9348-0925-97FA1176D9AE}"/>
              </a:ext>
            </a:extLst>
          </p:cNvPr>
          <p:cNvSpPr/>
          <p:nvPr/>
        </p:nvSpPr>
        <p:spPr>
          <a:xfrm>
            <a:off x="-379100" y="41333"/>
            <a:ext cx="980058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6" name="3 Rectángulo">
            <a:extLst>
              <a:ext uri="{FF2B5EF4-FFF2-40B4-BE49-F238E27FC236}">
                <a16:creationId xmlns:a16="http://schemas.microsoft.com/office/drawing/2014/main" id="{7C076495-AE16-788C-6144-973E94A5FAB5}"/>
              </a:ext>
            </a:extLst>
          </p:cNvPr>
          <p:cNvSpPr/>
          <p:nvPr/>
        </p:nvSpPr>
        <p:spPr>
          <a:xfrm rot="5400000" flipV="1">
            <a:off x="-2908336" y="301315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7" name="3 Rectángulo">
            <a:extLst>
              <a:ext uri="{FF2B5EF4-FFF2-40B4-BE49-F238E27FC236}">
                <a16:creationId xmlns:a16="http://schemas.microsoft.com/office/drawing/2014/main" id="{F5F495EC-3894-9868-359C-918132258F41}"/>
              </a:ext>
            </a:extLst>
          </p:cNvPr>
          <p:cNvSpPr/>
          <p:nvPr/>
        </p:nvSpPr>
        <p:spPr>
          <a:xfrm rot="5400000" flipV="1">
            <a:off x="5688025" y="2869917"/>
            <a:ext cx="638616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....….….………....…………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F3C7EFA5-A117-9457-B366-69BC9B264D37}"/>
              </a:ext>
            </a:extLst>
          </p:cNvPr>
          <p:cNvSpPr/>
          <p:nvPr/>
        </p:nvSpPr>
        <p:spPr>
          <a:xfrm>
            <a:off x="-96167" y="5571399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252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A song for V..wav"/>
          </p:stSnd>
        </p:sndAc>
      </p:transition>
    </mc:Choice>
    <mc:Fallback xmlns="">
      <p:transition spd="slow">
        <p:split orient="vert"/>
        <p:sndAc>
          <p:stSnd>
            <p:snd r:embed="rId17" name="8 A song for V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133</TotalTime>
  <Words>55</Words>
  <Application>Microsoft Office PowerPoint</Application>
  <PresentationFormat>Předvádění na obrazovce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50</cp:revision>
  <dcterms:created xsi:type="dcterms:W3CDTF">2020-02-21T13:54:42Z</dcterms:created>
  <dcterms:modified xsi:type="dcterms:W3CDTF">2023-01-29T20:05:39Z</dcterms:modified>
</cp:coreProperties>
</file>