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10.gif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image" Target="../media/image9.gif"/><Relationship Id="rId17" Type="http://schemas.openxmlformats.org/officeDocument/2006/relationships/audio" Target="../media/audio5.wav"/><Relationship Id="rId2" Type="http://schemas.openxmlformats.org/officeDocument/2006/relationships/audio" Target="../media/audio1.wav"/><Relationship Id="rId16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8.gif"/><Relationship Id="rId5" Type="http://schemas.openxmlformats.org/officeDocument/2006/relationships/image" Target="../media/image3.jpeg"/><Relationship Id="rId15" Type="http://schemas.openxmlformats.org/officeDocument/2006/relationships/audio" Target="../media/audio3.wav"/><Relationship Id="rId10" Type="http://schemas.openxmlformats.org/officeDocument/2006/relationships/image" Target="../media/image7.gif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27709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Relaxing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C5E1473-C407-B326-A2E1-B3644524A7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3015"/>
            <a:ext cx="9143999" cy="5639386"/>
          </a:xfrm>
          <a:prstGeom prst="rect">
            <a:avLst/>
          </a:prstGeom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A1B2D54-512B-B6C8-D9AD-BF3F5AD06A77}"/>
              </a:ext>
            </a:extLst>
          </p:cNvPr>
          <p:cNvSpPr/>
          <p:nvPr/>
        </p:nvSpPr>
        <p:spPr>
          <a:xfrm>
            <a:off x="-410178" y="13913"/>
            <a:ext cx="976443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1CB882F-2784-DEEE-B88A-486BD74D2668}"/>
              </a:ext>
            </a:extLst>
          </p:cNvPr>
          <p:cNvSpPr/>
          <p:nvPr/>
        </p:nvSpPr>
        <p:spPr>
          <a:xfrm rot="5400000" flipV="1">
            <a:off x="5779113" y="2949106"/>
            <a:ext cx="631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....…..….………....………….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FF303D3-AFBB-6D7B-4A23-70262659560D}"/>
              </a:ext>
            </a:extLst>
          </p:cNvPr>
          <p:cNvSpPr/>
          <p:nvPr/>
        </p:nvSpPr>
        <p:spPr>
          <a:xfrm rot="5400000" flipV="1">
            <a:off x="-2991310" y="299124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4F40D4E7-DBE8-67C1-F561-B6B3C3BBD6D9}"/>
              </a:ext>
            </a:extLst>
          </p:cNvPr>
          <p:cNvSpPr/>
          <p:nvPr/>
        </p:nvSpPr>
        <p:spPr>
          <a:xfrm>
            <a:off x="-253742" y="5680036"/>
            <a:ext cx="952410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8" name="3 Carillon.wav"/>
            </a:hlinkClick>
            <a:extLst>
              <a:ext uri="{FF2B5EF4-FFF2-40B4-BE49-F238E27FC236}">
                <a16:creationId xmlns:a16="http://schemas.microsoft.com/office/drawing/2014/main" id="{08301503-F8F0-F282-CC51-CDE175C74B6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470" y="2989444"/>
            <a:ext cx="712950" cy="623768"/>
          </a:xfrm>
          <a:prstGeom prst="rect">
            <a:avLst/>
          </a:prstGeom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ED9EF494-8544-1CC3-BC1A-4AC6A9139B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5821" y="4982551"/>
            <a:ext cx="159512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Follow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your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heart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14" name="Picture 14" descr="iyuqdnfucs62ymy2k17z">
            <a:extLst>
              <a:ext uri="{FF2B5EF4-FFF2-40B4-BE49-F238E27FC236}">
                <a16:creationId xmlns:a16="http://schemas.microsoft.com/office/drawing/2014/main" id="{00A0480C-314F-6003-9326-FBD872FF3C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82321" y="3184726"/>
            <a:ext cx="4736987" cy="25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8CE116D9-9965-1F47-27F7-8D7D617629C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B00BB22A-1351-0175-1658-83D6FBA86F90}"/>
              </a:ext>
            </a:extLst>
          </p:cNvPr>
          <p:cNvSpPr/>
          <p:nvPr/>
        </p:nvSpPr>
        <p:spPr>
          <a:xfrm>
            <a:off x="3312660" y="866276"/>
            <a:ext cx="512453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Relaxing</a:t>
            </a:r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music 3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8622C1D0-D6C1-F0A2-AD6A-177FC229FA32}"/>
              </a:ext>
            </a:extLst>
          </p:cNvPr>
          <p:cNvSpPr/>
          <p:nvPr/>
        </p:nvSpPr>
        <p:spPr>
          <a:xfrm>
            <a:off x="40860" y="6535052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AD958EDC-FB34-4E22-0823-3C73F47E8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982" y="5124053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7" descr="H47">
            <a:extLst>
              <a:ext uri="{FF2B5EF4-FFF2-40B4-BE49-F238E27FC236}">
                <a16:creationId xmlns:a16="http://schemas.microsoft.com/office/drawing/2014/main" id="{EE595FC9-1EF5-245A-05B1-4AA56C6C8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051" y="761000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7" descr="H47">
            <a:extLst>
              <a:ext uri="{FF2B5EF4-FFF2-40B4-BE49-F238E27FC236}">
                <a16:creationId xmlns:a16="http://schemas.microsoft.com/office/drawing/2014/main" id="{E2FCCA29-D219-CAE7-F0AD-D27E9D652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041" y="285658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7" descr="H47">
            <a:extLst>
              <a:ext uri="{FF2B5EF4-FFF2-40B4-BE49-F238E27FC236}">
                <a16:creationId xmlns:a16="http://schemas.microsoft.com/office/drawing/2014/main" id="{568699F4-7E9A-51B8-A175-9374234DD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903" y="1789963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7" descr="H47">
            <a:extLst>
              <a:ext uri="{FF2B5EF4-FFF2-40B4-BE49-F238E27FC236}">
                <a16:creationId xmlns:a16="http://schemas.microsoft.com/office/drawing/2014/main" id="{DC00FD61-980D-D264-4C3C-EB68F68C1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903" y="3934394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9">
            <a:extLst>
              <a:ext uri="{FF2B5EF4-FFF2-40B4-BE49-F238E27FC236}">
                <a16:creationId xmlns:a16="http://schemas.microsoft.com/office/drawing/2014/main" id="{CCABB699-52C7-F2B6-7A4A-199A6B863F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4" y="5632473"/>
            <a:ext cx="951471" cy="4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 descr="musicani">
            <a:extLst>
              <a:ext uri="{FF2B5EF4-FFF2-40B4-BE49-F238E27FC236}">
                <a16:creationId xmlns:a16="http://schemas.microsoft.com/office/drawing/2014/main" id="{7E990F98-4317-C155-8DD1-AD0DA4B353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609" y="5452695"/>
            <a:ext cx="3888432" cy="528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Obdélník 26">
            <a:extLst>
              <a:ext uri="{FF2B5EF4-FFF2-40B4-BE49-F238E27FC236}">
                <a16:creationId xmlns:a16="http://schemas.microsoft.com/office/drawing/2014/main" id="{A8067F25-AA14-D942-74EF-DA3B979D5036}"/>
              </a:ext>
            </a:extLst>
          </p:cNvPr>
          <p:cNvSpPr/>
          <p:nvPr/>
        </p:nvSpPr>
        <p:spPr>
          <a:xfrm>
            <a:off x="7685479" y="5282353"/>
            <a:ext cx="288353" cy="7137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Obrázek 27">
            <a:hlinkClick r:id="" action="ppaction://noaction">
              <a:snd r:embed="rId15" name="4 Returning to now.wav"/>
            </a:hlinkClick>
            <a:extLst>
              <a:ext uri="{FF2B5EF4-FFF2-40B4-BE49-F238E27FC236}">
                <a16:creationId xmlns:a16="http://schemas.microsoft.com/office/drawing/2014/main" id="{0142B3B9-D64D-0F1B-14BE-8B502C4AC1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470" y="3869182"/>
            <a:ext cx="712950" cy="623768"/>
          </a:xfrm>
          <a:prstGeom prst="rect">
            <a:avLst/>
          </a:prstGeom>
        </p:spPr>
      </p:pic>
      <p:pic>
        <p:nvPicPr>
          <p:cNvPr id="29" name="Obrázek 28">
            <a:hlinkClick r:id="" action="ppaction://noaction">
              <a:snd r:embed="rId2" name="5 Follow your heart.wav"/>
            </a:hlinkClick>
            <a:extLst>
              <a:ext uri="{FF2B5EF4-FFF2-40B4-BE49-F238E27FC236}">
                <a16:creationId xmlns:a16="http://schemas.microsoft.com/office/drawing/2014/main" id="{BA4CC43F-08C5-6FE1-3481-BA9ADFFC5D8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705" y="4830865"/>
            <a:ext cx="712950" cy="623768"/>
          </a:xfrm>
          <a:prstGeom prst="rect">
            <a:avLst/>
          </a:prstGeom>
        </p:spPr>
      </p:pic>
      <p:pic>
        <p:nvPicPr>
          <p:cNvPr id="30" name="Obrázek 29">
            <a:hlinkClick r:id="" action="ppaction://noaction">
              <a:snd r:embed="rId16" name="2 Ancient voices.wav"/>
            </a:hlinkClick>
            <a:extLst>
              <a:ext uri="{FF2B5EF4-FFF2-40B4-BE49-F238E27FC236}">
                <a16:creationId xmlns:a16="http://schemas.microsoft.com/office/drawing/2014/main" id="{D58A06E7-85E0-44F7-7919-077E24999ED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350" y="2089673"/>
            <a:ext cx="712950" cy="623768"/>
          </a:xfrm>
          <a:prstGeom prst="rect">
            <a:avLst/>
          </a:prstGeom>
        </p:spPr>
      </p:pic>
      <p:pic>
        <p:nvPicPr>
          <p:cNvPr id="31" name="Obrázek 30">
            <a:hlinkClick r:id="" action="ppaction://noaction">
              <a:snd r:embed="rId17" name="1 Heaven &amp; Earth.wav"/>
            </a:hlinkClick>
            <a:extLst>
              <a:ext uri="{FF2B5EF4-FFF2-40B4-BE49-F238E27FC236}">
                <a16:creationId xmlns:a16="http://schemas.microsoft.com/office/drawing/2014/main" id="{D31F4760-D5E8-D2A7-A6E2-24AD05A00D7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350" y="1228290"/>
            <a:ext cx="712950" cy="623768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3796F61E-99DB-8FF5-7539-CD8F18B804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7141" y="1394693"/>
            <a:ext cx="135878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 Heaven &amp; Earth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4C620744-B302-2145-1BAE-4C98DBF43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799" y="3098726"/>
            <a:ext cx="117819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Carillon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9AE6CE1D-0476-DDBD-E23B-95EA667CA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5216" y="3943487"/>
            <a:ext cx="13587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Returning</a:t>
            </a:r>
            <a:r>
              <a:rPr lang="cs-CZ" altLang="cs-CZ" sz="1200" b="1" dirty="0">
                <a:solidFill>
                  <a:srgbClr val="FF0000"/>
                </a:solidFill>
              </a:rPr>
              <a:t> to </a:t>
            </a:r>
            <a:r>
              <a:rPr lang="cs-CZ" altLang="cs-CZ" sz="1200" b="1" dirty="0" err="1">
                <a:solidFill>
                  <a:srgbClr val="FF0000"/>
                </a:solidFill>
              </a:rPr>
              <a:t>now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AFA8C6B2-36CE-54C6-4ECE-74633D07B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7887" y="2225838"/>
            <a:ext cx="135878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Ancient voices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1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5 Follow your heart.wav"/>
          </p:stSnd>
        </p:sndAc>
      </p:transition>
    </mc:Choice>
    <mc:Fallback xmlns="">
      <p:transition spd="slow" advClick="0">
        <p:split orient="vert"/>
        <p:sndAc>
          <p:stSnd>
            <p:snd r:embed="rId18" name="5 Follow your he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2" grpId="0"/>
      <p:bldP spid="33" grpId="0"/>
      <p:bldP spid="34" grpId="0"/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212</TotalTime>
  <Words>29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64</cp:revision>
  <dcterms:created xsi:type="dcterms:W3CDTF">2020-02-21T13:54:42Z</dcterms:created>
  <dcterms:modified xsi:type="dcterms:W3CDTF">2023-01-26T20:34:21Z</dcterms:modified>
</cp:coreProperties>
</file>