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314" r:id="rId6"/>
    <p:sldId id="312" r:id="rId7"/>
    <p:sldId id="313" r:id="rId8"/>
    <p:sldId id="311" r:id="rId9"/>
    <p:sldId id="281" r:id="rId10"/>
    <p:sldId id="278" r:id="rId11"/>
    <p:sldId id="285" r:id="rId12"/>
    <p:sldId id="288" r:id="rId13"/>
    <p:sldId id="294" r:id="rId14"/>
    <p:sldId id="287" r:id="rId15"/>
    <p:sldId id="289" r:id="rId16"/>
    <p:sldId id="302" r:id="rId17"/>
    <p:sldId id="301" r:id="rId18"/>
    <p:sldId id="300" r:id="rId19"/>
    <p:sldId id="299" r:id="rId20"/>
    <p:sldId id="298" r:id="rId21"/>
    <p:sldId id="297" r:id="rId22"/>
    <p:sldId id="296" r:id="rId23"/>
    <p:sldId id="295" r:id="rId24"/>
    <p:sldId id="307" r:id="rId25"/>
    <p:sldId id="306" r:id="rId26"/>
    <p:sldId id="305" r:id="rId27"/>
    <p:sldId id="304" r:id="rId28"/>
    <p:sldId id="310" r:id="rId29"/>
    <p:sldId id="308" r:id="rId30"/>
    <p:sldId id="309" r:id="rId31"/>
    <p:sldId id="303" r:id="rId32"/>
    <p:sldId id="286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95226477-2077-E881-82CF-58F81BB6F57E}"/>
              </a:ext>
            </a:extLst>
          </p:cNvPr>
          <p:cNvSpPr/>
          <p:nvPr/>
        </p:nvSpPr>
        <p:spPr>
          <a:xfrm>
            <a:off x="0" y="2767280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Rusko 94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Russie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Rusko 5.wav"/>
            </a:hlinkClick>
            <a:extLst>
              <a:ext uri="{FF2B5EF4-FFF2-40B4-BE49-F238E27FC236}">
                <a16:creationId xmlns:a16="http://schemas.microsoft.com/office/drawing/2014/main" id="{CD477575-7846-4493-6459-A2E28FD271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8815" y="548680"/>
            <a:ext cx="360040" cy="324392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1367FFA9-0ED8-3AD4-F46A-0BD2FFDAD81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50137"/>
            <a:ext cx="10801200" cy="5831191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8E1C0C2D-B3A1-91C0-5AF7-02B9E940669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960096" y="869415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5F8C8BDF-2358-CFFA-9492-617BB0A1E35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300732" y="2040416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Rusko 5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Rusko 5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FCD04C57-B486-9387-A2D4-D5FE61A8EA45}"/>
              </a:ext>
            </a:extLst>
          </p:cNvPr>
          <p:cNvSpPr txBox="1"/>
          <p:nvPr/>
        </p:nvSpPr>
        <p:spPr>
          <a:xfrm>
            <a:off x="19147" y="6382334"/>
            <a:ext cx="121867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Russia</a:t>
            </a:r>
            <a:r>
              <a:rPr lang="cs-CZ" sz="2400" b="1" dirty="0">
                <a:solidFill>
                  <a:srgbClr val="FF0000"/>
                </a:solidFill>
              </a:rPr>
              <a:t>   </a:t>
            </a:r>
            <a:r>
              <a:rPr lang="cs-CZ" sz="2400" b="1" dirty="0" err="1">
                <a:solidFill>
                  <a:srgbClr val="FF0000"/>
                </a:solidFill>
              </a:rPr>
              <a:t>Russie</a:t>
            </a:r>
            <a:r>
              <a:rPr lang="cs-CZ" sz="2400" b="1" dirty="0">
                <a:solidFill>
                  <a:srgbClr val="FF0000"/>
                </a:solidFill>
              </a:rPr>
              <a:t>   </a:t>
            </a:r>
            <a:r>
              <a:rPr lang="cs-CZ" sz="2400" b="1" dirty="0" err="1">
                <a:solidFill>
                  <a:srgbClr val="FF0000"/>
                </a:solidFill>
              </a:rPr>
              <a:t>Rusya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Rusland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Russland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Rusia</a:t>
            </a:r>
            <a:r>
              <a:rPr lang="cs-CZ" sz="2400" b="1" dirty="0">
                <a:solidFill>
                  <a:srgbClr val="FF0000"/>
                </a:solidFill>
              </a:rPr>
              <a:t>     </a:t>
            </a:r>
            <a:r>
              <a:rPr lang="cs-CZ" sz="2400" b="1" dirty="0" err="1">
                <a:solidFill>
                  <a:srgbClr val="FF0000"/>
                </a:solidFill>
              </a:rPr>
              <a:t>Rússia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Rosja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Oroszország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az-Cyrl-AZ" sz="2400" b="1" dirty="0">
                <a:solidFill>
                  <a:srgbClr val="FF0000"/>
                </a:solidFill>
              </a:rPr>
              <a:t>Россия</a:t>
            </a:r>
            <a:endParaRPr lang="cs-CZ" sz="2400" b="1" dirty="0">
              <a:solidFill>
                <a:srgbClr val="FF0000"/>
              </a:solidFill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2CB6AC21-2A8A-E716-DFB0-FD80BD444C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365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9F04E877-3266-D23E-39A7-38E8660617C8}"/>
              </a:ext>
            </a:extLst>
          </p:cNvPr>
          <p:cNvSpPr/>
          <p:nvPr/>
        </p:nvSpPr>
        <p:spPr>
          <a:xfrm>
            <a:off x="7320136" y="692696"/>
            <a:ext cx="403244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Rusko  94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26BFA3A-A349-CAFD-4FC0-476A851E81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62CA61FA-C7E2-B7FD-6111-41B892AFFA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18328"/>
            <a:ext cx="10801200" cy="593500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02978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7B0A369-88A2-A860-DC30-D2E76A0383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5929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5633FCF-28EE-A96B-0E37-F79A35ED4C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47198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87999C1-11E4-DE9B-0266-D7AF4BCAF4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42322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1AA300D-9C98-7F30-7204-89100B7791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F636EDD-8B93-FC3F-3678-7808DB6C61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C4D9C03-1F64-4A4C-56DA-7B54C98F03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76D49C4-4B81-DD3D-5A15-C99D468CFD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F4BA240-D8EF-D406-09FE-2FA546FD11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2827683-33E5-C293-7815-F09FB3E3DE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C38E0BF-5827-3866-D11E-DDAFD7ADB8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1142C72-F042-5BB7-A42C-E0DEF6A60E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AF5E040-347A-BB83-A88F-B1F3DF5824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29798FF-81B7-9801-0018-0CB3F1D125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29AC835-3269-F1AD-02DA-6C17DA7836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6607814-C47B-B058-FE4B-A9B91F10C7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72F4D5B-C66F-CA19-117E-4368ABE6D5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99F5A32-10DB-931E-84A7-5B1FB096A3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6807992-1641-86A4-DBE9-15DB774976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C04138C-95F9-E3DF-39D2-80FCBC13E9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32A1ECC-0ED5-59DA-F3B8-4CC0A9B264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EC8F4FE-D866-E2ED-7F7B-C6A52E102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604867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ACB7C7B-B9F3-7963-41A8-D69F9FA4DC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43916DF-63FC-CC01-1CFC-AD51B0BA6B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ABC1B60-5D41-8EE1-7B53-66994605B0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FEB7CF2-C03A-0FC9-3599-2A5E79BB02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B2F581F-F551-53EF-6CCE-5C33D6FA12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9DA23349-E048-C812-0423-12DF990E22B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99" y="494108"/>
            <a:ext cx="10801200" cy="507438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9C59D145-BF34-E91C-7BDF-74A6B8C95D16}"/>
              </a:ext>
            </a:extLst>
          </p:cNvPr>
          <p:cNvSpPr/>
          <p:nvPr/>
        </p:nvSpPr>
        <p:spPr>
          <a:xfrm>
            <a:off x="4367808" y="5046674"/>
            <a:ext cx="364388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E6B7F276-D283-ED60-4775-4D8E7B5F7EF0}"/>
              </a:ext>
            </a:extLst>
          </p:cNvPr>
          <p:cNvSpPr/>
          <p:nvPr/>
        </p:nvSpPr>
        <p:spPr>
          <a:xfrm>
            <a:off x="695398" y="5056808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2C266698-6A2B-80D8-C576-2D1E3A4F294A}"/>
              </a:ext>
            </a:extLst>
          </p:cNvPr>
          <p:cNvSpPr/>
          <p:nvPr/>
        </p:nvSpPr>
        <p:spPr>
          <a:xfrm>
            <a:off x="9599387" y="5045273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64CED781-0B22-05E3-577F-D571478102C2}"/>
              </a:ext>
            </a:extLst>
          </p:cNvPr>
          <p:cNvSpPr/>
          <p:nvPr/>
        </p:nvSpPr>
        <p:spPr>
          <a:xfrm>
            <a:off x="5734606" y="764886"/>
            <a:ext cx="386478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5" grpId="0"/>
      <p:bldP spid="6" grpId="0"/>
      <p:bldP spid="7" grpId="0"/>
      <p:bldP spid="1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245</TotalTime>
  <Words>63</Words>
  <Application>Microsoft Office PowerPoint</Application>
  <PresentationFormat>Širokoúhlá obrazovka</PresentationFormat>
  <Paragraphs>13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8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88</cp:revision>
  <dcterms:created xsi:type="dcterms:W3CDTF">2020-02-21T13:54:42Z</dcterms:created>
  <dcterms:modified xsi:type="dcterms:W3CDTF">2023-01-26T14:56:44Z</dcterms:modified>
</cp:coreProperties>
</file>