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0" r:id="rId2"/>
    <p:sldId id="281" r:id="rId3"/>
    <p:sldId id="256" r:id="rId4"/>
    <p:sldId id="269" r:id="rId5"/>
    <p:sldId id="277" r:id="rId6"/>
    <p:sldId id="276" r:id="rId7"/>
    <p:sldId id="278" r:id="rId8"/>
    <p:sldId id="257" r:id="rId9"/>
    <p:sldId id="258" r:id="rId10"/>
    <p:sldId id="259" r:id="rId11"/>
    <p:sldId id="260" r:id="rId12"/>
    <p:sldId id="261" r:id="rId13"/>
    <p:sldId id="262" r:id="rId14"/>
    <p:sldId id="264" r:id="rId15"/>
    <p:sldId id="263" r:id="rId16"/>
    <p:sldId id="265" r:id="rId17"/>
    <p:sldId id="266" r:id="rId18"/>
    <p:sldId id="267" r:id="rId19"/>
    <p:sldId id="268" r:id="rId20"/>
    <p:sldId id="270" r:id="rId21"/>
    <p:sldId id="271" r:id="rId22"/>
    <p:sldId id="272" r:id="rId23"/>
    <p:sldId id="273" r:id="rId24"/>
    <p:sldId id="274" r:id="rId25"/>
    <p:sldId id="275" r:id="rId26"/>
    <p:sldId id="279" r:id="rId27"/>
    <p:sldId id="282" r:id="rId2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XzZjoR/w2eQCBdKeI8RrQ==" hashData="NNvrSO8iZY5+ShQVb/PpWXo2rS2BrHqkrDlZQpuGCOSYNOfkdiOCRMEjty64XE2fsGxmAuhm2P4z0JTPD1aPJ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75" autoAdjust="0"/>
    <p:restoredTop sz="94660"/>
  </p:normalViewPr>
  <p:slideViewPr>
    <p:cSldViewPr snapToGrid="0">
      <p:cViewPr varScale="1">
        <p:scale>
          <a:sx n="78" d="100"/>
          <a:sy n="78" d="100"/>
        </p:scale>
        <p:origin x="18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CE849FE-4962-03EB-A7A9-FDDF228E243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B067B5B-6428-831D-3E2A-FF074CDA49D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A56DE721-E5AF-75EB-7355-F31DD64E8F0D}"/>
              </a:ext>
            </a:extLst>
          </p:cNvPr>
          <p:cNvSpPr>
            <a:spLocks noGrp="1"/>
          </p:cNvSpPr>
          <p:nvPr>
            <p:ph type="dt" sz="half" idx="10"/>
          </p:nvPr>
        </p:nvSpPr>
        <p:spPr/>
        <p:txBody>
          <a:bodyPr/>
          <a:lstStyle/>
          <a:p>
            <a:fld id="{176C1E65-0EA9-4AAE-9673-60666C18B0D9}" type="datetimeFigureOut">
              <a:rPr lang="fr-FR" smtClean="0"/>
              <a:t>24/01/2023</a:t>
            </a:fld>
            <a:endParaRPr lang="fr-FR"/>
          </a:p>
        </p:txBody>
      </p:sp>
      <p:sp>
        <p:nvSpPr>
          <p:cNvPr id="5" name="Espace réservé du pied de page 4">
            <a:extLst>
              <a:ext uri="{FF2B5EF4-FFF2-40B4-BE49-F238E27FC236}">
                <a16:creationId xmlns:a16="http://schemas.microsoft.com/office/drawing/2014/main" id="{A5A23F5B-5143-E922-7B19-21FAA5DDFB0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907F1B3-2004-4117-CADC-F7A92604E7A1}"/>
              </a:ext>
            </a:extLst>
          </p:cNvPr>
          <p:cNvSpPr>
            <a:spLocks noGrp="1"/>
          </p:cNvSpPr>
          <p:nvPr>
            <p:ph type="sldNum" sz="quarter" idx="12"/>
          </p:nvPr>
        </p:nvSpPr>
        <p:spPr/>
        <p:txBody>
          <a:bodyPr/>
          <a:lstStyle/>
          <a:p>
            <a:fld id="{DC294541-104E-44C3-8548-A8CADD20E63A}" type="slidenum">
              <a:rPr lang="fr-FR" smtClean="0"/>
              <a:t>‹N°›</a:t>
            </a:fld>
            <a:endParaRPr lang="fr-FR"/>
          </a:p>
        </p:txBody>
      </p:sp>
    </p:spTree>
    <p:extLst>
      <p:ext uri="{BB962C8B-B14F-4D97-AF65-F5344CB8AC3E}">
        <p14:creationId xmlns:p14="http://schemas.microsoft.com/office/powerpoint/2010/main" val="30087323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826111-1C6E-C361-9EBD-7788BB177F0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D47AA7D-7221-DE73-AC1A-D0FFF37DC44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BF42D9E-E90C-06D2-E5D9-F962E7C3B758}"/>
              </a:ext>
            </a:extLst>
          </p:cNvPr>
          <p:cNvSpPr>
            <a:spLocks noGrp="1"/>
          </p:cNvSpPr>
          <p:nvPr>
            <p:ph type="dt" sz="half" idx="10"/>
          </p:nvPr>
        </p:nvSpPr>
        <p:spPr/>
        <p:txBody>
          <a:bodyPr/>
          <a:lstStyle/>
          <a:p>
            <a:fld id="{176C1E65-0EA9-4AAE-9673-60666C18B0D9}" type="datetimeFigureOut">
              <a:rPr lang="fr-FR" smtClean="0"/>
              <a:t>24/01/2023</a:t>
            </a:fld>
            <a:endParaRPr lang="fr-FR"/>
          </a:p>
        </p:txBody>
      </p:sp>
      <p:sp>
        <p:nvSpPr>
          <p:cNvPr id="5" name="Espace réservé du pied de page 4">
            <a:extLst>
              <a:ext uri="{FF2B5EF4-FFF2-40B4-BE49-F238E27FC236}">
                <a16:creationId xmlns:a16="http://schemas.microsoft.com/office/drawing/2014/main" id="{5991110F-6641-6465-9F76-CC9222A5632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1772FAD-BD73-25E9-AAA7-1AA621814654}"/>
              </a:ext>
            </a:extLst>
          </p:cNvPr>
          <p:cNvSpPr>
            <a:spLocks noGrp="1"/>
          </p:cNvSpPr>
          <p:nvPr>
            <p:ph type="sldNum" sz="quarter" idx="12"/>
          </p:nvPr>
        </p:nvSpPr>
        <p:spPr/>
        <p:txBody>
          <a:bodyPr/>
          <a:lstStyle/>
          <a:p>
            <a:fld id="{DC294541-104E-44C3-8548-A8CADD20E63A}" type="slidenum">
              <a:rPr lang="fr-FR" smtClean="0"/>
              <a:t>‹N°›</a:t>
            </a:fld>
            <a:endParaRPr lang="fr-FR"/>
          </a:p>
        </p:txBody>
      </p:sp>
    </p:spTree>
    <p:extLst>
      <p:ext uri="{BB962C8B-B14F-4D97-AF65-F5344CB8AC3E}">
        <p14:creationId xmlns:p14="http://schemas.microsoft.com/office/powerpoint/2010/main" val="32919262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5776D3-50BC-3D98-D820-69DCF61E255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13844A6-E778-19D6-02A5-9303A2B8370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AE695E8-90DE-3B84-3FF1-65A2BAA51654}"/>
              </a:ext>
            </a:extLst>
          </p:cNvPr>
          <p:cNvSpPr>
            <a:spLocks noGrp="1"/>
          </p:cNvSpPr>
          <p:nvPr>
            <p:ph type="dt" sz="half" idx="10"/>
          </p:nvPr>
        </p:nvSpPr>
        <p:spPr/>
        <p:txBody>
          <a:bodyPr/>
          <a:lstStyle/>
          <a:p>
            <a:fld id="{176C1E65-0EA9-4AAE-9673-60666C18B0D9}" type="datetimeFigureOut">
              <a:rPr lang="fr-FR" smtClean="0"/>
              <a:t>24/01/2023</a:t>
            </a:fld>
            <a:endParaRPr lang="fr-FR"/>
          </a:p>
        </p:txBody>
      </p:sp>
      <p:sp>
        <p:nvSpPr>
          <p:cNvPr id="5" name="Espace réservé du pied de page 4">
            <a:extLst>
              <a:ext uri="{FF2B5EF4-FFF2-40B4-BE49-F238E27FC236}">
                <a16:creationId xmlns:a16="http://schemas.microsoft.com/office/drawing/2014/main" id="{63F7F9F4-E291-146A-F565-E0055D5EB30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4E895A7-989E-E14B-92E2-EC7ED39E9153}"/>
              </a:ext>
            </a:extLst>
          </p:cNvPr>
          <p:cNvSpPr>
            <a:spLocks noGrp="1"/>
          </p:cNvSpPr>
          <p:nvPr>
            <p:ph type="sldNum" sz="quarter" idx="12"/>
          </p:nvPr>
        </p:nvSpPr>
        <p:spPr/>
        <p:txBody>
          <a:bodyPr/>
          <a:lstStyle/>
          <a:p>
            <a:fld id="{DC294541-104E-44C3-8548-A8CADD20E63A}" type="slidenum">
              <a:rPr lang="fr-FR" smtClean="0"/>
              <a:t>‹N°›</a:t>
            </a:fld>
            <a:endParaRPr lang="fr-FR"/>
          </a:p>
        </p:txBody>
      </p:sp>
    </p:spTree>
    <p:extLst>
      <p:ext uri="{BB962C8B-B14F-4D97-AF65-F5344CB8AC3E}">
        <p14:creationId xmlns:p14="http://schemas.microsoft.com/office/powerpoint/2010/main" val="2583561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6BA89F-CD95-6007-A129-E6868E596CB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BCE1627-9737-7527-5CF8-BA8F3283099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952EED0-126F-00E1-E163-3B1EC268BBD4}"/>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F792D709-B39D-BF3F-03A1-E9123D93B7F5}"/>
              </a:ext>
            </a:extLst>
          </p:cNvPr>
          <p:cNvSpPr>
            <a:spLocks noGrp="1"/>
          </p:cNvSpPr>
          <p:nvPr>
            <p:ph type="dt" sz="half" idx="10"/>
          </p:nvPr>
        </p:nvSpPr>
        <p:spPr/>
        <p:txBody>
          <a:bodyPr/>
          <a:lstStyle/>
          <a:p>
            <a:fld id="{176C1E65-0EA9-4AAE-9673-60666C18B0D9}" type="datetimeFigureOut">
              <a:rPr lang="fr-FR" smtClean="0"/>
              <a:t>24/01/2023</a:t>
            </a:fld>
            <a:endParaRPr lang="fr-FR"/>
          </a:p>
        </p:txBody>
      </p:sp>
      <p:sp>
        <p:nvSpPr>
          <p:cNvPr id="6" name="Espace réservé du pied de page 5">
            <a:extLst>
              <a:ext uri="{FF2B5EF4-FFF2-40B4-BE49-F238E27FC236}">
                <a16:creationId xmlns:a16="http://schemas.microsoft.com/office/drawing/2014/main" id="{56F5183D-15FC-630A-7091-E13C9207EBA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5324029-A646-0EEF-D0B6-6D20794B581A}"/>
              </a:ext>
            </a:extLst>
          </p:cNvPr>
          <p:cNvSpPr>
            <a:spLocks noGrp="1"/>
          </p:cNvSpPr>
          <p:nvPr>
            <p:ph type="sldNum" sz="quarter" idx="12"/>
          </p:nvPr>
        </p:nvSpPr>
        <p:spPr/>
        <p:txBody>
          <a:bodyPr/>
          <a:lstStyle/>
          <a:p>
            <a:fld id="{DC294541-104E-44C3-8548-A8CADD20E63A}" type="slidenum">
              <a:rPr lang="fr-FR" smtClean="0"/>
              <a:t>‹N°›</a:t>
            </a:fld>
            <a:endParaRPr lang="fr-FR"/>
          </a:p>
        </p:txBody>
      </p:sp>
    </p:spTree>
    <p:extLst>
      <p:ext uri="{BB962C8B-B14F-4D97-AF65-F5344CB8AC3E}">
        <p14:creationId xmlns:p14="http://schemas.microsoft.com/office/powerpoint/2010/main" val="14914696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44DB965-C810-F13C-EA74-9E7544526B1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68E288B-E6D6-44C7-9D47-3B827FC045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D6F71F86-1B9A-2F08-4253-90DCDCAFF32D}"/>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B5C53DF-6D4C-98DD-0EE7-9D7EC4C43F5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376B849-2D8E-0717-8E5F-1698A3AB2800}"/>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525D0BA5-322D-53A6-28B1-D3A610A5C979}"/>
              </a:ext>
            </a:extLst>
          </p:cNvPr>
          <p:cNvSpPr>
            <a:spLocks noGrp="1"/>
          </p:cNvSpPr>
          <p:nvPr>
            <p:ph type="dt" sz="half" idx="10"/>
          </p:nvPr>
        </p:nvSpPr>
        <p:spPr/>
        <p:txBody>
          <a:bodyPr/>
          <a:lstStyle/>
          <a:p>
            <a:fld id="{176C1E65-0EA9-4AAE-9673-60666C18B0D9}" type="datetimeFigureOut">
              <a:rPr lang="fr-FR" smtClean="0"/>
              <a:t>24/01/2023</a:t>
            </a:fld>
            <a:endParaRPr lang="fr-FR"/>
          </a:p>
        </p:txBody>
      </p:sp>
      <p:sp>
        <p:nvSpPr>
          <p:cNvPr id="8" name="Espace réservé du pied de page 7">
            <a:extLst>
              <a:ext uri="{FF2B5EF4-FFF2-40B4-BE49-F238E27FC236}">
                <a16:creationId xmlns:a16="http://schemas.microsoft.com/office/drawing/2014/main" id="{094A4659-4F41-61C8-E19F-C82CDD74F2B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786A62B-C8E7-5CC0-F503-6701B0DA9D68}"/>
              </a:ext>
            </a:extLst>
          </p:cNvPr>
          <p:cNvSpPr>
            <a:spLocks noGrp="1"/>
          </p:cNvSpPr>
          <p:nvPr>
            <p:ph type="sldNum" sz="quarter" idx="12"/>
          </p:nvPr>
        </p:nvSpPr>
        <p:spPr/>
        <p:txBody>
          <a:bodyPr/>
          <a:lstStyle/>
          <a:p>
            <a:fld id="{DC294541-104E-44C3-8548-A8CADD20E63A}" type="slidenum">
              <a:rPr lang="fr-FR" smtClean="0"/>
              <a:t>‹N°›</a:t>
            </a:fld>
            <a:endParaRPr lang="fr-FR"/>
          </a:p>
        </p:txBody>
      </p:sp>
    </p:spTree>
    <p:extLst>
      <p:ext uri="{BB962C8B-B14F-4D97-AF65-F5344CB8AC3E}">
        <p14:creationId xmlns:p14="http://schemas.microsoft.com/office/powerpoint/2010/main" val="21411902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3C4680A-5C50-90FB-9BE0-1577E87B05C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EB0DBE2A-F9F6-4B44-E747-22FC104DF480}"/>
              </a:ext>
            </a:extLst>
          </p:cNvPr>
          <p:cNvSpPr>
            <a:spLocks noGrp="1"/>
          </p:cNvSpPr>
          <p:nvPr>
            <p:ph type="dt" sz="half" idx="10"/>
          </p:nvPr>
        </p:nvSpPr>
        <p:spPr/>
        <p:txBody>
          <a:bodyPr/>
          <a:lstStyle/>
          <a:p>
            <a:fld id="{176C1E65-0EA9-4AAE-9673-60666C18B0D9}" type="datetimeFigureOut">
              <a:rPr lang="fr-FR" smtClean="0"/>
              <a:t>24/01/2023</a:t>
            </a:fld>
            <a:endParaRPr lang="fr-FR"/>
          </a:p>
        </p:txBody>
      </p:sp>
      <p:sp>
        <p:nvSpPr>
          <p:cNvPr id="4" name="Espace réservé du pied de page 3">
            <a:extLst>
              <a:ext uri="{FF2B5EF4-FFF2-40B4-BE49-F238E27FC236}">
                <a16:creationId xmlns:a16="http://schemas.microsoft.com/office/drawing/2014/main" id="{DAC88C57-D074-A9D0-41A2-9157DED2C51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BAF6F18-EF8F-1A84-9DE8-8C42F6557696}"/>
              </a:ext>
            </a:extLst>
          </p:cNvPr>
          <p:cNvSpPr>
            <a:spLocks noGrp="1"/>
          </p:cNvSpPr>
          <p:nvPr>
            <p:ph type="sldNum" sz="quarter" idx="12"/>
          </p:nvPr>
        </p:nvSpPr>
        <p:spPr/>
        <p:txBody>
          <a:bodyPr/>
          <a:lstStyle/>
          <a:p>
            <a:fld id="{DC294541-104E-44C3-8548-A8CADD20E63A}" type="slidenum">
              <a:rPr lang="fr-FR" smtClean="0"/>
              <a:t>‹N°›</a:t>
            </a:fld>
            <a:endParaRPr lang="fr-FR"/>
          </a:p>
        </p:txBody>
      </p:sp>
    </p:spTree>
    <p:extLst>
      <p:ext uri="{BB962C8B-B14F-4D97-AF65-F5344CB8AC3E}">
        <p14:creationId xmlns:p14="http://schemas.microsoft.com/office/powerpoint/2010/main" val="2197150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CA58EF5-37EC-E10E-6606-161C7E67D82B}"/>
              </a:ext>
            </a:extLst>
          </p:cNvPr>
          <p:cNvSpPr>
            <a:spLocks noGrp="1"/>
          </p:cNvSpPr>
          <p:nvPr>
            <p:ph type="dt" sz="half" idx="10"/>
          </p:nvPr>
        </p:nvSpPr>
        <p:spPr/>
        <p:txBody>
          <a:bodyPr/>
          <a:lstStyle/>
          <a:p>
            <a:fld id="{176C1E65-0EA9-4AAE-9673-60666C18B0D9}" type="datetimeFigureOut">
              <a:rPr lang="fr-FR" smtClean="0"/>
              <a:t>24/01/2023</a:t>
            </a:fld>
            <a:endParaRPr lang="fr-FR"/>
          </a:p>
        </p:txBody>
      </p:sp>
      <p:sp>
        <p:nvSpPr>
          <p:cNvPr id="3" name="Espace réservé du pied de page 2">
            <a:extLst>
              <a:ext uri="{FF2B5EF4-FFF2-40B4-BE49-F238E27FC236}">
                <a16:creationId xmlns:a16="http://schemas.microsoft.com/office/drawing/2014/main" id="{2E8A2BF0-7F9E-4E84-283E-804802381E7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FB6462D-EF05-1599-93E2-94EB23EEA737}"/>
              </a:ext>
            </a:extLst>
          </p:cNvPr>
          <p:cNvSpPr>
            <a:spLocks noGrp="1"/>
          </p:cNvSpPr>
          <p:nvPr>
            <p:ph type="sldNum" sz="quarter" idx="12"/>
          </p:nvPr>
        </p:nvSpPr>
        <p:spPr/>
        <p:txBody>
          <a:bodyPr/>
          <a:lstStyle/>
          <a:p>
            <a:fld id="{DC294541-104E-44C3-8548-A8CADD20E63A}" type="slidenum">
              <a:rPr lang="fr-FR" smtClean="0"/>
              <a:t>‹N°›</a:t>
            </a:fld>
            <a:endParaRPr lang="fr-FR"/>
          </a:p>
        </p:txBody>
      </p:sp>
    </p:spTree>
    <p:extLst>
      <p:ext uri="{BB962C8B-B14F-4D97-AF65-F5344CB8AC3E}">
        <p14:creationId xmlns:p14="http://schemas.microsoft.com/office/powerpoint/2010/main" val="23099948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46C797-180F-08D1-370B-609AB7A4246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C7BB91AB-32EC-BB54-31D1-EBE132919F8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C7480EF-4E10-A896-5A7A-B508C3B45F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7AD4B38-C4D8-24C7-C45C-09F23B65164F}"/>
              </a:ext>
            </a:extLst>
          </p:cNvPr>
          <p:cNvSpPr>
            <a:spLocks noGrp="1"/>
          </p:cNvSpPr>
          <p:nvPr>
            <p:ph type="dt" sz="half" idx="10"/>
          </p:nvPr>
        </p:nvSpPr>
        <p:spPr/>
        <p:txBody>
          <a:bodyPr/>
          <a:lstStyle/>
          <a:p>
            <a:fld id="{176C1E65-0EA9-4AAE-9673-60666C18B0D9}" type="datetimeFigureOut">
              <a:rPr lang="fr-FR" smtClean="0"/>
              <a:t>24/01/2023</a:t>
            </a:fld>
            <a:endParaRPr lang="fr-FR"/>
          </a:p>
        </p:txBody>
      </p:sp>
      <p:sp>
        <p:nvSpPr>
          <p:cNvPr id="6" name="Espace réservé du pied de page 5">
            <a:extLst>
              <a:ext uri="{FF2B5EF4-FFF2-40B4-BE49-F238E27FC236}">
                <a16:creationId xmlns:a16="http://schemas.microsoft.com/office/drawing/2014/main" id="{D4531BD4-5650-1280-2154-9B54B20FBE7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E18906F-3C5E-CBA6-1AD5-619AE4CB0B63}"/>
              </a:ext>
            </a:extLst>
          </p:cNvPr>
          <p:cNvSpPr>
            <a:spLocks noGrp="1"/>
          </p:cNvSpPr>
          <p:nvPr>
            <p:ph type="sldNum" sz="quarter" idx="12"/>
          </p:nvPr>
        </p:nvSpPr>
        <p:spPr/>
        <p:txBody>
          <a:bodyPr/>
          <a:lstStyle/>
          <a:p>
            <a:fld id="{DC294541-104E-44C3-8548-A8CADD20E63A}" type="slidenum">
              <a:rPr lang="fr-FR" smtClean="0"/>
              <a:t>‹N°›</a:t>
            </a:fld>
            <a:endParaRPr lang="fr-FR"/>
          </a:p>
        </p:txBody>
      </p:sp>
    </p:spTree>
    <p:extLst>
      <p:ext uri="{BB962C8B-B14F-4D97-AF65-F5344CB8AC3E}">
        <p14:creationId xmlns:p14="http://schemas.microsoft.com/office/powerpoint/2010/main" val="2424440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F3DBE4-B805-B525-459E-6BDC4B10DD5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46074744-C1C0-FD61-78F8-85A1A74674F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030588D-27E9-58FA-02EC-7E77398F97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B3675FA-B9C6-2D6F-232E-5249265B2FEE}"/>
              </a:ext>
            </a:extLst>
          </p:cNvPr>
          <p:cNvSpPr>
            <a:spLocks noGrp="1"/>
          </p:cNvSpPr>
          <p:nvPr>
            <p:ph type="dt" sz="half" idx="10"/>
          </p:nvPr>
        </p:nvSpPr>
        <p:spPr/>
        <p:txBody>
          <a:bodyPr/>
          <a:lstStyle/>
          <a:p>
            <a:fld id="{176C1E65-0EA9-4AAE-9673-60666C18B0D9}" type="datetimeFigureOut">
              <a:rPr lang="fr-FR" smtClean="0"/>
              <a:t>24/01/2023</a:t>
            </a:fld>
            <a:endParaRPr lang="fr-FR"/>
          </a:p>
        </p:txBody>
      </p:sp>
      <p:sp>
        <p:nvSpPr>
          <p:cNvPr id="6" name="Espace réservé du pied de page 5">
            <a:extLst>
              <a:ext uri="{FF2B5EF4-FFF2-40B4-BE49-F238E27FC236}">
                <a16:creationId xmlns:a16="http://schemas.microsoft.com/office/drawing/2014/main" id="{4A97889F-250F-2ADE-4E84-793DFDE6E54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29B41BC-3D2B-6C5B-1030-CF0C6B6CC40D}"/>
              </a:ext>
            </a:extLst>
          </p:cNvPr>
          <p:cNvSpPr>
            <a:spLocks noGrp="1"/>
          </p:cNvSpPr>
          <p:nvPr>
            <p:ph type="sldNum" sz="quarter" idx="12"/>
          </p:nvPr>
        </p:nvSpPr>
        <p:spPr/>
        <p:txBody>
          <a:bodyPr/>
          <a:lstStyle/>
          <a:p>
            <a:fld id="{DC294541-104E-44C3-8548-A8CADD20E63A}" type="slidenum">
              <a:rPr lang="fr-FR" smtClean="0"/>
              <a:t>‹N°›</a:t>
            </a:fld>
            <a:endParaRPr lang="fr-FR"/>
          </a:p>
        </p:txBody>
      </p:sp>
    </p:spTree>
    <p:extLst>
      <p:ext uri="{BB962C8B-B14F-4D97-AF65-F5344CB8AC3E}">
        <p14:creationId xmlns:p14="http://schemas.microsoft.com/office/powerpoint/2010/main" val="19578492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EA88A19-723A-2214-79D8-C43EB2E7F08D}"/>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2300CFB-C5D4-7696-D609-BEA5CC2B40E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138FAB9-CEF7-169B-3243-2D7D6B8127CD}"/>
              </a:ext>
            </a:extLst>
          </p:cNvPr>
          <p:cNvSpPr>
            <a:spLocks noGrp="1"/>
          </p:cNvSpPr>
          <p:nvPr>
            <p:ph type="dt" sz="half" idx="10"/>
          </p:nvPr>
        </p:nvSpPr>
        <p:spPr/>
        <p:txBody>
          <a:bodyPr/>
          <a:lstStyle/>
          <a:p>
            <a:fld id="{176C1E65-0EA9-4AAE-9673-60666C18B0D9}" type="datetimeFigureOut">
              <a:rPr lang="fr-FR" smtClean="0"/>
              <a:t>24/01/2023</a:t>
            </a:fld>
            <a:endParaRPr lang="fr-FR"/>
          </a:p>
        </p:txBody>
      </p:sp>
      <p:sp>
        <p:nvSpPr>
          <p:cNvPr id="5" name="Espace réservé du pied de page 4">
            <a:extLst>
              <a:ext uri="{FF2B5EF4-FFF2-40B4-BE49-F238E27FC236}">
                <a16:creationId xmlns:a16="http://schemas.microsoft.com/office/drawing/2014/main" id="{033FB79A-CC53-2743-C7DE-D67F3E84C70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B4888C7-5A76-5AE4-7621-E11E1813A8A2}"/>
              </a:ext>
            </a:extLst>
          </p:cNvPr>
          <p:cNvSpPr>
            <a:spLocks noGrp="1"/>
          </p:cNvSpPr>
          <p:nvPr>
            <p:ph type="sldNum" sz="quarter" idx="12"/>
          </p:nvPr>
        </p:nvSpPr>
        <p:spPr/>
        <p:txBody>
          <a:bodyPr/>
          <a:lstStyle/>
          <a:p>
            <a:fld id="{DC294541-104E-44C3-8548-A8CADD20E63A}" type="slidenum">
              <a:rPr lang="fr-FR" smtClean="0"/>
              <a:t>‹N°›</a:t>
            </a:fld>
            <a:endParaRPr lang="fr-FR"/>
          </a:p>
        </p:txBody>
      </p:sp>
    </p:spTree>
    <p:extLst>
      <p:ext uri="{BB962C8B-B14F-4D97-AF65-F5344CB8AC3E}">
        <p14:creationId xmlns:p14="http://schemas.microsoft.com/office/powerpoint/2010/main" val="35962136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B5244A8-4605-0300-1388-00C400013CA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0512508-1746-C9C2-9E92-7260CFFFCD3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77307F4-72BB-0FA5-3C08-DB5B66A70105}"/>
              </a:ext>
            </a:extLst>
          </p:cNvPr>
          <p:cNvSpPr>
            <a:spLocks noGrp="1"/>
          </p:cNvSpPr>
          <p:nvPr>
            <p:ph type="dt" sz="half" idx="10"/>
          </p:nvPr>
        </p:nvSpPr>
        <p:spPr/>
        <p:txBody>
          <a:bodyPr/>
          <a:lstStyle/>
          <a:p>
            <a:fld id="{176C1E65-0EA9-4AAE-9673-60666C18B0D9}" type="datetimeFigureOut">
              <a:rPr lang="fr-FR" smtClean="0"/>
              <a:t>24/01/2023</a:t>
            </a:fld>
            <a:endParaRPr lang="fr-FR"/>
          </a:p>
        </p:txBody>
      </p:sp>
      <p:sp>
        <p:nvSpPr>
          <p:cNvPr id="5" name="Espace réservé du pied de page 4">
            <a:extLst>
              <a:ext uri="{FF2B5EF4-FFF2-40B4-BE49-F238E27FC236}">
                <a16:creationId xmlns:a16="http://schemas.microsoft.com/office/drawing/2014/main" id="{BBA37B70-39B4-339D-1F93-E2306C7702E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1449F8B-5AE6-BAB4-4715-4B0461F167C6}"/>
              </a:ext>
            </a:extLst>
          </p:cNvPr>
          <p:cNvSpPr>
            <a:spLocks noGrp="1"/>
          </p:cNvSpPr>
          <p:nvPr>
            <p:ph type="sldNum" sz="quarter" idx="12"/>
          </p:nvPr>
        </p:nvSpPr>
        <p:spPr/>
        <p:txBody>
          <a:bodyPr/>
          <a:lstStyle/>
          <a:p>
            <a:fld id="{DC294541-104E-44C3-8548-A8CADD20E63A}" type="slidenum">
              <a:rPr lang="fr-FR" smtClean="0"/>
              <a:t>‹N°›</a:t>
            </a:fld>
            <a:endParaRPr lang="fr-FR"/>
          </a:p>
        </p:txBody>
      </p:sp>
    </p:spTree>
    <p:extLst>
      <p:ext uri="{BB962C8B-B14F-4D97-AF65-F5344CB8AC3E}">
        <p14:creationId xmlns:p14="http://schemas.microsoft.com/office/powerpoint/2010/main" val="1396874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E1DC19D1-DD9D-1CDB-671B-DE69F792100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BA6D1E3-0273-204B-60CB-60FC4120D4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CAF14E8-B0FD-A172-FFC5-86457659345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6C1E65-0EA9-4AAE-9673-60666C18B0D9}" type="datetimeFigureOut">
              <a:rPr lang="fr-FR" smtClean="0"/>
              <a:t>24/01/2023</a:t>
            </a:fld>
            <a:endParaRPr lang="fr-FR"/>
          </a:p>
        </p:txBody>
      </p:sp>
      <p:sp>
        <p:nvSpPr>
          <p:cNvPr id="5" name="Espace réservé du pied de page 4">
            <a:extLst>
              <a:ext uri="{FF2B5EF4-FFF2-40B4-BE49-F238E27FC236}">
                <a16:creationId xmlns:a16="http://schemas.microsoft.com/office/drawing/2014/main" id="{C48CD2F2-85CF-A918-83C3-53DF690348A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2D7A36F-6A88-A1B6-0C32-F90297F920E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294541-104E-44C3-8548-A8CADD20E63A}" type="slidenum">
              <a:rPr lang="fr-FR" smtClean="0"/>
              <a:t>‹N°›</a:t>
            </a:fld>
            <a:endParaRPr lang="fr-FR"/>
          </a:p>
        </p:txBody>
      </p:sp>
    </p:spTree>
    <p:extLst>
      <p:ext uri="{BB962C8B-B14F-4D97-AF65-F5344CB8AC3E}">
        <p14:creationId xmlns:p14="http://schemas.microsoft.com/office/powerpoint/2010/main" val="8311831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arte&#10;&#10;Description générée automatiquement">
            <a:extLst>
              <a:ext uri="{FF2B5EF4-FFF2-40B4-BE49-F238E27FC236}">
                <a16:creationId xmlns:a16="http://schemas.microsoft.com/office/drawing/2014/main" id="{CB87FCF1-1841-61B8-1EFC-C291A8B23FA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72048" y="691978"/>
            <a:ext cx="8447903" cy="5932026"/>
          </a:xfrm>
          <a:prstGeom prst="rect">
            <a:avLst/>
          </a:prstGeom>
        </p:spPr>
      </p:pic>
      <p:sp>
        <p:nvSpPr>
          <p:cNvPr id="4" name="ZoneTexte 3">
            <a:extLst>
              <a:ext uri="{FF2B5EF4-FFF2-40B4-BE49-F238E27FC236}">
                <a16:creationId xmlns:a16="http://schemas.microsoft.com/office/drawing/2014/main" id="{ED2B938C-C609-86CB-6DBB-423663D9CEC6}"/>
              </a:ext>
            </a:extLst>
          </p:cNvPr>
          <p:cNvSpPr txBox="1"/>
          <p:nvPr/>
        </p:nvSpPr>
        <p:spPr>
          <a:xfrm>
            <a:off x="3002691" y="46527"/>
            <a:ext cx="7549979" cy="523220"/>
          </a:xfrm>
          <a:prstGeom prst="rect">
            <a:avLst/>
          </a:prstGeom>
          <a:noFill/>
        </p:spPr>
        <p:txBody>
          <a:bodyPr wrap="square" rtlCol="0">
            <a:spAutoFit/>
          </a:bodyPr>
          <a:lstStyle/>
          <a:p>
            <a:r>
              <a:rPr lang="fr-FR" sz="2800" b="1" dirty="0"/>
              <a:t>Lorient Vous Présente La Trinité et Tobago</a:t>
            </a:r>
          </a:p>
        </p:txBody>
      </p:sp>
    </p:spTree>
    <p:extLst>
      <p:ext uri="{BB962C8B-B14F-4D97-AF65-F5344CB8AC3E}">
        <p14:creationId xmlns:p14="http://schemas.microsoft.com/office/powerpoint/2010/main" val="14512383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sndAc>
          <p:stSnd loop="1">
            <p:snd r:embed="rId2" name="Ô mon Dieu, Trinité que j'adore.wav"/>
          </p:stSnd>
        </p:sndAc>
      </p:transition>
    </mc:Choice>
    <mc:Fallback>
      <p:transition spd="slow" advClick="0" advTm="16000">
        <p:fade/>
        <p:sndAc>
          <p:stSnd loop="1">
            <p:snd r:embed="rId2" name="Ô mon Dieu, Trinité que j'ador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CBC8617-F9CE-91E9-0051-07F7F9F9BBD1}"/>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a:extLst>
              <a:ext uri="{FF2B5EF4-FFF2-40B4-BE49-F238E27FC236}">
                <a16:creationId xmlns:a16="http://schemas.microsoft.com/office/drawing/2014/main" id="{C36F8780-0C7D-ECA3-67AE-1E58E776F490}"/>
              </a:ext>
            </a:extLst>
          </p:cNvPr>
          <p:cNvSpPr/>
          <p:nvPr/>
        </p:nvSpPr>
        <p:spPr>
          <a:xfrm>
            <a:off x="0" y="0"/>
            <a:ext cx="12192000" cy="6858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Trinité-et-Tobago est un État des Caraïbes composé de 2 îles et situé près du Venezuela, avec des traditions culturelles et culinaires créoles caractéristiques. La capitale de Trinité, </a:t>
            </a:r>
            <a:r>
              <a:rPr lang="fr-FR" sz="36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Port-d'Espagne</a:t>
            </a: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accueille un carnaval très animé où l'on peut entendre de la musique calypso et </a:t>
            </a:r>
            <a:r>
              <a:rPr lang="fr-FR" sz="36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soca</a:t>
            </a: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De nombreuses espèces d'oiseaux vivent dans des réserves comme l'Asa Wright Nature Centre. L'île de Tobago, plus petite, est connue pour ses plages et la réserve forestière Tobago Main Ridge, qui abrite des colibris</a:t>
            </a:r>
          </a:p>
        </p:txBody>
      </p:sp>
    </p:spTree>
    <p:extLst>
      <p:ext uri="{BB962C8B-B14F-4D97-AF65-F5344CB8AC3E}">
        <p14:creationId xmlns:p14="http://schemas.microsoft.com/office/powerpoint/2010/main" val="24062446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équipement électronique&#10;&#10;Description générée automatiquement">
            <a:extLst>
              <a:ext uri="{FF2B5EF4-FFF2-40B4-BE49-F238E27FC236}">
                <a16:creationId xmlns:a16="http://schemas.microsoft.com/office/drawing/2014/main" id="{7C241222-8EE3-59D7-C8E1-CBE419D9EA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1614" y="604211"/>
            <a:ext cx="9194800" cy="5649577"/>
          </a:xfrm>
          <a:prstGeom prst="rect">
            <a:avLst/>
          </a:prstGeom>
        </p:spPr>
      </p:pic>
      <p:sp>
        <p:nvSpPr>
          <p:cNvPr id="4" name="ZoneTexte 3">
            <a:extLst>
              <a:ext uri="{FF2B5EF4-FFF2-40B4-BE49-F238E27FC236}">
                <a16:creationId xmlns:a16="http://schemas.microsoft.com/office/drawing/2014/main" id="{5C0715D0-23D4-D992-9488-3693313BE6F9}"/>
              </a:ext>
            </a:extLst>
          </p:cNvPr>
          <p:cNvSpPr txBox="1"/>
          <p:nvPr/>
        </p:nvSpPr>
        <p:spPr>
          <a:xfrm>
            <a:off x="9933802" y="3075056"/>
            <a:ext cx="6743700" cy="707886"/>
          </a:xfrm>
          <a:prstGeom prst="rect">
            <a:avLst/>
          </a:prstGeom>
          <a:noFill/>
        </p:spPr>
        <p:txBody>
          <a:bodyPr wrap="square" rtlCol="0">
            <a:spAutoFit/>
          </a:bodyPr>
          <a:lstStyle/>
          <a:p>
            <a:r>
              <a:rPr lang="fr-FR" sz="2000" b="1" dirty="0"/>
              <a:t>Trinité-et-Tobago </a:t>
            </a:r>
          </a:p>
          <a:p>
            <a:r>
              <a:rPr lang="fr-FR" sz="2000" b="1" dirty="0"/>
              <a:t>Port d'Espagne </a:t>
            </a:r>
          </a:p>
        </p:txBody>
      </p:sp>
    </p:spTree>
    <p:extLst>
      <p:ext uri="{BB962C8B-B14F-4D97-AF65-F5344CB8AC3E}">
        <p14:creationId xmlns:p14="http://schemas.microsoft.com/office/powerpoint/2010/main" val="32139358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montagne, extérieur&#10;&#10;Description générée automatiquement">
            <a:extLst>
              <a:ext uri="{FF2B5EF4-FFF2-40B4-BE49-F238E27FC236}">
                <a16:creationId xmlns:a16="http://schemas.microsoft.com/office/drawing/2014/main" id="{72DE94B6-C05D-DDE2-5A54-0CC2F638F63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31093" y="469557"/>
            <a:ext cx="8933934" cy="5684108"/>
          </a:xfrm>
          <a:prstGeom prst="rect">
            <a:avLst/>
          </a:prstGeom>
        </p:spPr>
      </p:pic>
      <p:sp>
        <p:nvSpPr>
          <p:cNvPr id="5" name="ZoneTexte 4">
            <a:extLst>
              <a:ext uri="{FF2B5EF4-FFF2-40B4-BE49-F238E27FC236}">
                <a16:creationId xmlns:a16="http://schemas.microsoft.com/office/drawing/2014/main" id="{C68A7B3C-6782-BC76-910A-DC5014A34C7F}"/>
              </a:ext>
            </a:extLst>
          </p:cNvPr>
          <p:cNvSpPr txBox="1"/>
          <p:nvPr/>
        </p:nvSpPr>
        <p:spPr>
          <a:xfrm>
            <a:off x="4040659" y="6153665"/>
            <a:ext cx="6376087" cy="400110"/>
          </a:xfrm>
          <a:prstGeom prst="rect">
            <a:avLst/>
          </a:prstGeom>
          <a:noFill/>
        </p:spPr>
        <p:txBody>
          <a:bodyPr wrap="square" rtlCol="0">
            <a:spAutoFit/>
          </a:bodyPr>
          <a:lstStyle/>
          <a:p>
            <a:r>
              <a:rPr lang="en-US" sz="2000" b="1" dirty="0"/>
              <a:t>Port of Spain, Trinidad and Tobago</a:t>
            </a:r>
            <a:endParaRPr lang="fr-FR" sz="2000" b="1" dirty="0"/>
          </a:p>
        </p:txBody>
      </p:sp>
    </p:spTree>
    <p:extLst>
      <p:ext uri="{BB962C8B-B14F-4D97-AF65-F5344CB8AC3E}">
        <p14:creationId xmlns:p14="http://schemas.microsoft.com/office/powerpoint/2010/main" val="32240185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arbre, extérieur, herbe&#10;&#10;Description générée automatiquement">
            <a:extLst>
              <a:ext uri="{FF2B5EF4-FFF2-40B4-BE49-F238E27FC236}">
                <a16:creationId xmlns:a16="http://schemas.microsoft.com/office/drawing/2014/main" id="{177CEEAE-CD58-CBAE-0583-D189887F1AE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810714" y="296562"/>
            <a:ext cx="9140776" cy="6561438"/>
          </a:xfrm>
          <a:prstGeom prst="rect">
            <a:avLst/>
          </a:prstGeom>
        </p:spPr>
      </p:pic>
      <p:sp>
        <p:nvSpPr>
          <p:cNvPr id="4" name="ZoneTexte 3">
            <a:extLst>
              <a:ext uri="{FF2B5EF4-FFF2-40B4-BE49-F238E27FC236}">
                <a16:creationId xmlns:a16="http://schemas.microsoft.com/office/drawing/2014/main" id="{52542F3B-8294-9548-8B82-2E8DA5C977EE}"/>
              </a:ext>
            </a:extLst>
          </p:cNvPr>
          <p:cNvSpPr txBox="1"/>
          <p:nvPr/>
        </p:nvSpPr>
        <p:spPr>
          <a:xfrm>
            <a:off x="70827" y="1453622"/>
            <a:ext cx="2458995" cy="4708981"/>
          </a:xfrm>
          <a:prstGeom prst="rect">
            <a:avLst/>
          </a:prstGeom>
          <a:noFill/>
        </p:spPr>
        <p:txBody>
          <a:bodyPr wrap="square" rtlCol="0">
            <a:spAutoFit/>
          </a:bodyPr>
          <a:lstStyle/>
          <a:p>
            <a:r>
              <a:rPr lang="fr-FR" sz="2000" b="1" dirty="0">
                <a:solidFill>
                  <a:schemeClr val="bg1"/>
                </a:solidFill>
              </a:rPr>
              <a:t>La Bibliothèque nationale vaut également le détour. Situé à l’angle des rues de Hart et de </a:t>
            </a:r>
            <a:r>
              <a:rPr lang="fr-FR" sz="2000" b="1" dirty="0" err="1">
                <a:solidFill>
                  <a:schemeClr val="bg1"/>
                </a:solidFill>
              </a:rPr>
              <a:t>Abercromby</a:t>
            </a:r>
            <a:r>
              <a:rPr lang="fr-FR" sz="2000" b="1" dirty="0">
                <a:solidFill>
                  <a:schemeClr val="bg1"/>
                </a:solidFill>
              </a:rPr>
              <a:t>, la collection met en lumière les œuvres antillais et offre une bonne introduction à l’héritage du peuple de l’île. Le complexe comprend également un cinéma et un amphithéâtre.</a:t>
            </a:r>
          </a:p>
        </p:txBody>
      </p:sp>
    </p:spTree>
    <p:extLst>
      <p:ext uri="{BB962C8B-B14F-4D97-AF65-F5344CB8AC3E}">
        <p14:creationId xmlns:p14="http://schemas.microsoft.com/office/powerpoint/2010/main" val="41579416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vieux, pierre&#10;&#10;Description générée automatiquement">
            <a:extLst>
              <a:ext uri="{FF2B5EF4-FFF2-40B4-BE49-F238E27FC236}">
                <a16:creationId xmlns:a16="http://schemas.microsoft.com/office/drawing/2014/main" id="{7F180CE8-DBAD-3B90-7E6F-41E5342E7CB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84389" y="265670"/>
            <a:ext cx="4790303" cy="6326659"/>
          </a:xfrm>
          <a:prstGeom prst="rect">
            <a:avLst/>
          </a:prstGeom>
        </p:spPr>
      </p:pic>
      <p:sp>
        <p:nvSpPr>
          <p:cNvPr id="4" name="ZoneTexte 3">
            <a:extLst>
              <a:ext uri="{FF2B5EF4-FFF2-40B4-BE49-F238E27FC236}">
                <a16:creationId xmlns:a16="http://schemas.microsoft.com/office/drawing/2014/main" id="{DF244993-81DB-3311-E878-4BAD9A0895D0}"/>
              </a:ext>
            </a:extLst>
          </p:cNvPr>
          <p:cNvSpPr txBox="1"/>
          <p:nvPr/>
        </p:nvSpPr>
        <p:spPr>
          <a:xfrm>
            <a:off x="8011298" y="2029300"/>
            <a:ext cx="3451654" cy="3170099"/>
          </a:xfrm>
          <a:prstGeom prst="rect">
            <a:avLst/>
          </a:prstGeom>
          <a:noFill/>
        </p:spPr>
        <p:txBody>
          <a:bodyPr wrap="square" rtlCol="0">
            <a:spAutoFit/>
          </a:bodyPr>
          <a:lstStyle/>
          <a:p>
            <a:r>
              <a:rPr lang="fr-FR" sz="2000" b="1" dirty="0"/>
              <a:t>la cathédrale catholique de l’Immaculée Conception. Construit en 1832, l’église est connue pour ses magnifiques vitraux qui racontent l’histoire de l’histoire de Trinidad en couleurs glorieuses et détails. Au-delà de la cathédrale se trouve dans les rues de la vieille ville espagnole</a:t>
            </a:r>
            <a:r>
              <a:rPr lang="fr-FR" dirty="0"/>
              <a:t>.</a:t>
            </a:r>
          </a:p>
        </p:txBody>
      </p:sp>
    </p:spTree>
    <p:extLst>
      <p:ext uri="{BB962C8B-B14F-4D97-AF65-F5344CB8AC3E}">
        <p14:creationId xmlns:p14="http://schemas.microsoft.com/office/powerpoint/2010/main" val="14462333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D9D64FF-8F19-13EF-CD97-69BD3200CEA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6834" y="373792"/>
            <a:ext cx="8896864" cy="6110416"/>
          </a:xfrm>
          <a:prstGeom prst="rect">
            <a:avLst/>
          </a:prstGeom>
        </p:spPr>
      </p:pic>
      <p:sp>
        <p:nvSpPr>
          <p:cNvPr id="4" name="ZoneTexte 3">
            <a:extLst>
              <a:ext uri="{FF2B5EF4-FFF2-40B4-BE49-F238E27FC236}">
                <a16:creationId xmlns:a16="http://schemas.microsoft.com/office/drawing/2014/main" id="{15E75FAD-E7A6-E7D8-78D3-BFCC48A1630E}"/>
              </a:ext>
            </a:extLst>
          </p:cNvPr>
          <p:cNvSpPr txBox="1"/>
          <p:nvPr/>
        </p:nvSpPr>
        <p:spPr>
          <a:xfrm>
            <a:off x="494272" y="458956"/>
            <a:ext cx="2582562" cy="5940088"/>
          </a:xfrm>
          <a:prstGeom prst="rect">
            <a:avLst/>
          </a:prstGeom>
          <a:noFill/>
        </p:spPr>
        <p:txBody>
          <a:bodyPr wrap="square" rtlCol="0">
            <a:spAutoFit/>
          </a:bodyPr>
          <a:lstStyle/>
          <a:p>
            <a:r>
              <a:rPr lang="fr-FR" sz="2000" b="1" dirty="0"/>
              <a:t>Le plus grand espace vert de la ville est la savane du parc de la Reine. Le parc est souvent rempli de cerf-volant-flyers, les </a:t>
            </a:r>
            <a:r>
              <a:rPr lang="fr-FR" sz="2000" b="1" dirty="0" err="1"/>
              <a:t>cricketers</a:t>
            </a:r>
            <a:r>
              <a:rPr lang="fr-FR" sz="2000" b="1" dirty="0"/>
              <a:t>, les pique-niqueurs et les joggeurs en plus de fournisseurs vendant des friandises locales comme noix de coco et les huîtres. Le parc de 260 acres est vieux, ce qui lui donne la particularité d’être plus anciennes aires de loisir Antilles plus de 180 ans.</a:t>
            </a:r>
          </a:p>
        </p:txBody>
      </p:sp>
    </p:spTree>
    <p:extLst>
      <p:ext uri="{BB962C8B-B14F-4D97-AF65-F5344CB8AC3E}">
        <p14:creationId xmlns:p14="http://schemas.microsoft.com/office/powerpoint/2010/main" val="9328268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nature, extérieur, rive&#10;&#10;Description générée automatiquement">
            <a:extLst>
              <a:ext uri="{FF2B5EF4-FFF2-40B4-BE49-F238E27FC236}">
                <a16:creationId xmlns:a16="http://schemas.microsoft.com/office/drawing/2014/main" id="{618B76AC-DCD5-BDE2-9154-95D1824BF3C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18967" y="383058"/>
            <a:ext cx="9354065" cy="5634681"/>
          </a:xfrm>
          <a:prstGeom prst="rect">
            <a:avLst/>
          </a:prstGeom>
        </p:spPr>
      </p:pic>
      <p:sp>
        <p:nvSpPr>
          <p:cNvPr id="4" name="ZoneTexte 3">
            <a:extLst>
              <a:ext uri="{FF2B5EF4-FFF2-40B4-BE49-F238E27FC236}">
                <a16:creationId xmlns:a16="http://schemas.microsoft.com/office/drawing/2014/main" id="{96D9B19C-3934-DE36-A896-BBE23AE69391}"/>
              </a:ext>
            </a:extLst>
          </p:cNvPr>
          <p:cNvSpPr txBox="1"/>
          <p:nvPr/>
        </p:nvSpPr>
        <p:spPr>
          <a:xfrm>
            <a:off x="5226908" y="6017739"/>
            <a:ext cx="6462583" cy="400110"/>
          </a:xfrm>
          <a:prstGeom prst="rect">
            <a:avLst/>
          </a:prstGeom>
          <a:noFill/>
        </p:spPr>
        <p:txBody>
          <a:bodyPr wrap="square" rtlCol="0">
            <a:spAutoFit/>
          </a:bodyPr>
          <a:lstStyle/>
          <a:p>
            <a:r>
              <a:rPr lang="fr-FR" sz="2000" b="1" dirty="0">
                <a:solidFill>
                  <a:schemeClr val="bg1"/>
                </a:solidFill>
              </a:rPr>
              <a:t>Baie de Maracas</a:t>
            </a:r>
          </a:p>
        </p:txBody>
      </p:sp>
    </p:spTree>
    <p:extLst>
      <p:ext uri="{BB962C8B-B14F-4D97-AF65-F5344CB8AC3E}">
        <p14:creationId xmlns:p14="http://schemas.microsoft.com/office/powerpoint/2010/main" val="6302914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rive, nature, extérieur&#10;&#10;Description générée automatiquement">
            <a:extLst>
              <a:ext uri="{FF2B5EF4-FFF2-40B4-BE49-F238E27FC236}">
                <a16:creationId xmlns:a16="http://schemas.microsoft.com/office/drawing/2014/main" id="{8E2CB4E6-2CD4-05D7-007C-8185C03CC1B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44595" y="457199"/>
            <a:ext cx="9082216" cy="5572897"/>
          </a:xfrm>
          <a:prstGeom prst="rect">
            <a:avLst/>
          </a:prstGeom>
        </p:spPr>
      </p:pic>
      <p:sp>
        <p:nvSpPr>
          <p:cNvPr id="4" name="ZoneTexte 3">
            <a:extLst>
              <a:ext uri="{FF2B5EF4-FFF2-40B4-BE49-F238E27FC236}">
                <a16:creationId xmlns:a16="http://schemas.microsoft.com/office/drawing/2014/main" id="{F0EDAC07-B74F-6CEC-7C42-78AF745CB0AC}"/>
              </a:ext>
            </a:extLst>
          </p:cNvPr>
          <p:cNvSpPr txBox="1"/>
          <p:nvPr/>
        </p:nvSpPr>
        <p:spPr>
          <a:xfrm>
            <a:off x="4473146" y="6000691"/>
            <a:ext cx="8476735" cy="400110"/>
          </a:xfrm>
          <a:prstGeom prst="rect">
            <a:avLst/>
          </a:prstGeom>
          <a:noFill/>
        </p:spPr>
        <p:txBody>
          <a:bodyPr wrap="square" rtlCol="0">
            <a:spAutoFit/>
          </a:bodyPr>
          <a:lstStyle/>
          <a:p>
            <a:r>
              <a:rPr lang="fr-FR" dirty="0">
                <a:solidFill>
                  <a:schemeClr val="bg1"/>
                </a:solidFill>
              </a:rPr>
              <a:t> </a:t>
            </a:r>
            <a:r>
              <a:rPr lang="fr-FR" sz="2000" b="1" dirty="0"/>
              <a:t>Plage de Pigeon Point</a:t>
            </a:r>
          </a:p>
        </p:txBody>
      </p:sp>
    </p:spTree>
    <p:extLst>
      <p:ext uri="{BB962C8B-B14F-4D97-AF65-F5344CB8AC3E}">
        <p14:creationId xmlns:p14="http://schemas.microsoft.com/office/powerpoint/2010/main" val="27371202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ature, haut-plateau&#10;&#10;Description générée automatiquement">
            <a:extLst>
              <a:ext uri="{FF2B5EF4-FFF2-40B4-BE49-F238E27FC236}">
                <a16:creationId xmlns:a16="http://schemas.microsoft.com/office/drawing/2014/main" id="{04737CB7-E374-3C23-4B63-ED22852881E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32238" y="506628"/>
            <a:ext cx="9057503" cy="5659394"/>
          </a:xfrm>
          <a:prstGeom prst="rect">
            <a:avLst/>
          </a:prstGeom>
        </p:spPr>
      </p:pic>
      <p:sp>
        <p:nvSpPr>
          <p:cNvPr id="4" name="ZoneTexte 3">
            <a:extLst>
              <a:ext uri="{FF2B5EF4-FFF2-40B4-BE49-F238E27FC236}">
                <a16:creationId xmlns:a16="http://schemas.microsoft.com/office/drawing/2014/main" id="{94930A0C-2663-C9FE-964C-57D9EBE29CF7}"/>
              </a:ext>
            </a:extLst>
          </p:cNvPr>
          <p:cNvSpPr txBox="1"/>
          <p:nvPr/>
        </p:nvSpPr>
        <p:spPr>
          <a:xfrm>
            <a:off x="4843848" y="6151317"/>
            <a:ext cx="6264876" cy="400110"/>
          </a:xfrm>
          <a:prstGeom prst="rect">
            <a:avLst/>
          </a:prstGeom>
          <a:noFill/>
        </p:spPr>
        <p:txBody>
          <a:bodyPr wrap="square" rtlCol="0">
            <a:spAutoFit/>
          </a:bodyPr>
          <a:lstStyle/>
          <a:p>
            <a:r>
              <a:rPr lang="fr-FR" sz="2000" b="1" dirty="0">
                <a:solidFill>
                  <a:schemeClr val="bg1"/>
                </a:solidFill>
              </a:rPr>
              <a:t>Plage de la baie d'Anglais</a:t>
            </a:r>
          </a:p>
        </p:txBody>
      </p:sp>
    </p:spTree>
    <p:extLst>
      <p:ext uri="{BB962C8B-B14F-4D97-AF65-F5344CB8AC3E}">
        <p14:creationId xmlns:p14="http://schemas.microsoft.com/office/powerpoint/2010/main" val="19622257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extérieur, rouge, très coloré&#10;&#10;Description générée automatiquement">
            <a:extLst>
              <a:ext uri="{FF2B5EF4-FFF2-40B4-BE49-F238E27FC236}">
                <a16:creationId xmlns:a16="http://schemas.microsoft.com/office/drawing/2014/main" id="{D50167D3-19A6-0368-C870-D2B01E11489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68163" y="469556"/>
            <a:ext cx="8798009" cy="5671751"/>
          </a:xfrm>
          <a:prstGeom prst="rect">
            <a:avLst/>
          </a:prstGeom>
        </p:spPr>
      </p:pic>
      <p:sp>
        <p:nvSpPr>
          <p:cNvPr id="4" name="ZoneTexte 3">
            <a:extLst>
              <a:ext uri="{FF2B5EF4-FFF2-40B4-BE49-F238E27FC236}">
                <a16:creationId xmlns:a16="http://schemas.microsoft.com/office/drawing/2014/main" id="{810E7542-E95D-153A-D4BB-D365ED7BF242}"/>
              </a:ext>
            </a:extLst>
          </p:cNvPr>
          <p:cNvSpPr txBox="1"/>
          <p:nvPr/>
        </p:nvSpPr>
        <p:spPr>
          <a:xfrm>
            <a:off x="4176584" y="6091881"/>
            <a:ext cx="6833286" cy="400110"/>
          </a:xfrm>
          <a:prstGeom prst="rect">
            <a:avLst/>
          </a:prstGeom>
          <a:noFill/>
        </p:spPr>
        <p:txBody>
          <a:bodyPr wrap="square" rtlCol="0">
            <a:spAutoFit/>
          </a:bodyPr>
          <a:lstStyle/>
          <a:p>
            <a:r>
              <a:rPr lang="fr-FR" dirty="0"/>
              <a:t> </a:t>
            </a:r>
            <a:r>
              <a:rPr lang="fr-FR" sz="2000" b="1" dirty="0"/>
              <a:t>Rivière Caroni / Refuge d'oiseaux</a:t>
            </a:r>
          </a:p>
        </p:txBody>
      </p:sp>
    </p:spTree>
    <p:extLst>
      <p:ext uri="{BB962C8B-B14F-4D97-AF65-F5344CB8AC3E}">
        <p14:creationId xmlns:p14="http://schemas.microsoft.com/office/powerpoint/2010/main" val="16867939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ature, arbre, roche, extérieur&#10;&#10;Description générée automatiquement">
            <a:extLst>
              <a:ext uri="{FF2B5EF4-FFF2-40B4-BE49-F238E27FC236}">
                <a16:creationId xmlns:a16="http://schemas.microsoft.com/office/drawing/2014/main" id="{9461CDD8-4A05-C2EA-7857-CD4A9D8CDA2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05232" y="543698"/>
            <a:ext cx="8662087" cy="5511114"/>
          </a:xfrm>
          <a:prstGeom prst="rect">
            <a:avLst/>
          </a:prstGeom>
        </p:spPr>
      </p:pic>
      <p:sp>
        <p:nvSpPr>
          <p:cNvPr id="4" name="ZoneTexte 3">
            <a:extLst>
              <a:ext uri="{FF2B5EF4-FFF2-40B4-BE49-F238E27FC236}">
                <a16:creationId xmlns:a16="http://schemas.microsoft.com/office/drawing/2014/main" id="{8C7A7437-5F2B-C977-10A5-52754E38A252}"/>
              </a:ext>
            </a:extLst>
          </p:cNvPr>
          <p:cNvSpPr txBox="1"/>
          <p:nvPr/>
        </p:nvSpPr>
        <p:spPr>
          <a:xfrm>
            <a:off x="5189838" y="6054812"/>
            <a:ext cx="7809471" cy="400110"/>
          </a:xfrm>
          <a:prstGeom prst="rect">
            <a:avLst/>
          </a:prstGeom>
          <a:noFill/>
        </p:spPr>
        <p:txBody>
          <a:bodyPr wrap="square" rtlCol="0">
            <a:spAutoFit/>
          </a:bodyPr>
          <a:lstStyle/>
          <a:p>
            <a:r>
              <a:rPr lang="fr-FR" sz="2000" b="1" dirty="0"/>
              <a:t>Chutes d'</a:t>
            </a:r>
            <a:r>
              <a:rPr lang="fr-FR" sz="2000" b="1" dirty="0" err="1"/>
              <a:t>Argyle</a:t>
            </a:r>
            <a:endParaRPr lang="fr-FR" sz="2000" b="1" dirty="0"/>
          </a:p>
        </p:txBody>
      </p:sp>
    </p:spTree>
    <p:extLst>
      <p:ext uri="{BB962C8B-B14F-4D97-AF65-F5344CB8AC3E}">
        <p14:creationId xmlns:p14="http://schemas.microsoft.com/office/powerpoint/2010/main" val="33661007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oiseau, extérieur, roche, oiseau aquatique&#10;&#10;Description générée automatiquement">
            <a:extLst>
              <a:ext uri="{FF2B5EF4-FFF2-40B4-BE49-F238E27FC236}">
                <a16:creationId xmlns:a16="http://schemas.microsoft.com/office/drawing/2014/main" id="{7055EAAF-C108-5DCE-E10D-D74C3A7EFCD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0637" y="543698"/>
            <a:ext cx="9168713" cy="5770604"/>
          </a:xfrm>
          <a:prstGeom prst="rect">
            <a:avLst/>
          </a:prstGeom>
        </p:spPr>
      </p:pic>
      <p:sp>
        <p:nvSpPr>
          <p:cNvPr id="4" name="ZoneTexte 3">
            <a:extLst>
              <a:ext uri="{FF2B5EF4-FFF2-40B4-BE49-F238E27FC236}">
                <a16:creationId xmlns:a16="http://schemas.microsoft.com/office/drawing/2014/main" id="{6253F4CB-B630-3688-9EBD-5E7E4BB2EE39}"/>
              </a:ext>
            </a:extLst>
          </p:cNvPr>
          <p:cNvSpPr txBox="1"/>
          <p:nvPr/>
        </p:nvSpPr>
        <p:spPr>
          <a:xfrm>
            <a:off x="9465277" y="1128173"/>
            <a:ext cx="2566086" cy="4401205"/>
          </a:xfrm>
          <a:prstGeom prst="rect">
            <a:avLst/>
          </a:prstGeom>
          <a:noFill/>
        </p:spPr>
        <p:txBody>
          <a:bodyPr wrap="square" rtlCol="0">
            <a:spAutoFit/>
          </a:bodyPr>
          <a:lstStyle/>
          <a:p>
            <a:r>
              <a:rPr lang="fr-FR" sz="2000" b="1" dirty="0"/>
              <a:t>Un pélican brun est perché sur les rochers près de la baie de </a:t>
            </a:r>
            <a:r>
              <a:rPr lang="fr-FR" sz="2000" b="1" dirty="0" err="1"/>
              <a:t>Macqueripe</a:t>
            </a:r>
            <a:r>
              <a:rPr lang="fr-FR" sz="2000" b="1" dirty="0"/>
              <a:t>, à quelques minutes en voiture de Port of Spain sur la côte nord de Trinidad. Nichée dans une baie abritée et entourée d'une forêt luxuriante, la plage présente des eaux calmes et des installations.</a:t>
            </a:r>
          </a:p>
        </p:txBody>
      </p:sp>
    </p:spTree>
    <p:extLst>
      <p:ext uri="{BB962C8B-B14F-4D97-AF65-F5344CB8AC3E}">
        <p14:creationId xmlns:p14="http://schemas.microsoft.com/office/powerpoint/2010/main" val="20029888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oiseau&#10;&#10;Description générée automatiquement">
            <a:extLst>
              <a:ext uri="{FF2B5EF4-FFF2-40B4-BE49-F238E27FC236}">
                <a16:creationId xmlns:a16="http://schemas.microsoft.com/office/drawing/2014/main" id="{977735E4-4CED-DA63-776B-4A938D37973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81665" y="457199"/>
            <a:ext cx="8909221" cy="5671751"/>
          </a:xfrm>
          <a:prstGeom prst="rect">
            <a:avLst/>
          </a:prstGeom>
        </p:spPr>
      </p:pic>
      <p:sp>
        <p:nvSpPr>
          <p:cNvPr id="4" name="ZoneTexte 3">
            <a:extLst>
              <a:ext uri="{FF2B5EF4-FFF2-40B4-BE49-F238E27FC236}">
                <a16:creationId xmlns:a16="http://schemas.microsoft.com/office/drawing/2014/main" id="{719ECDB0-E8D4-FB35-D257-339508A5F600}"/>
              </a:ext>
            </a:extLst>
          </p:cNvPr>
          <p:cNvSpPr txBox="1"/>
          <p:nvPr/>
        </p:nvSpPr>
        <p:spPr>
          <a:xfrm>
            <a:off x="4172465" y="6128950"/>
            <a:ext cx="8489092" cy="400110"/>
          </a:xfrm>
          <a:prstGeom prst="rect">
            <a:avLst/>
          </a:prstGeom>
          <a:noFill/>
        </p:spPr>
        <p:txBody>
          <a:bodyPr wrap="square" rtlCol="0">
            <a:spAutoFit/>
          </a:bodyPr>
          <a:lstStyle/>
          <a:p>
            <a:r>
              <a:rPr lang="fr-FR" sz="2000" b="1" dirty="0">
                <a:solidFill>
                  <a:schemeClr val="bg1"/>
                </a:solidFill>
              </a:rPr>
              <a:t>Centre de la nature Asa Wright</a:t>
            </a:r>
          </a:p>
        </p:txBody>
      </p:sp>
    </p:spTree>
    <p:extLst>
      <p:ext uri="{BB962C8B-B14F-4D97-AF65-F5344CB8AC3E}">
        <p14:creationId xmlns:p14="http://schemas.microsoft.com/office/powerpoint/2010/main" val="16236242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nature, récif, extérieur&#10;&#10;Description générée automatiquement">
            <a:extLst>
              <a:ext uri="{FF2B5EF4-FFF2-40B4-BE49-F238E27FC236}">
                <a16:creationId xmlns:a16="http://schemas.microsoft.com/office/drawing/2014/main" id="{7398F1A7-62E8-123B-CCBA-8B56C1D530A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05465" y="407772"/>
            <a:ext cx="9181070" cy="5634681"/>
          </a:xfrm>
          <a:prstGeom prst="rect">
            <a:avLst/>
          </a:prstGeom>
        </p:spPr>
      </p:pic>
      <p:sp>
        <p:nvSpPr>
          <p:cNvPr id="4" name="ZoneTexte 3">
            <a:extLst>
              <a:ext uri="{FF2B5EF4-FFF2-40B4-BE49-F238E27FC236}">
                <a16:creationId xmlns:a16="http://schemas.microsoft.com/office/drawing/2014/main" id="{6882D54D-6D52-3BF1-7BDC-36358600E3C6}"/>
              </a:ext>
            </a:extLst>
          </p:cNvPr>
          <p:cNvSpPr txBox="1"/>
          <p:nvPr/>
        </p:nvSpPr>
        <p:spPr>
          <a:xfrm>
            <a:off x="4769708" y="5953610"/>
            <a:ext cx="6042454" cy="400110"/>
          </a:xfrm>
          <a:prstGeom prst="rect">
            <a:avLst/>
          </a:prstGeom>
          <a:noFill/>
        </p:spPr>
        <p:txBody>
          <a:bodyPr wrap="square" rtlCol="0">
            <a:spAutoFit/>
          </a:bodyPr>
          <a:lstStyle/>
          <a:p>
            <a:r>
              <a:rPr lang="fr-FR" sz="2000" b="1" dirty="0">
                <a:solidFill>
                  <a:schemeClr val="bg1"/>
                </a:solidFill>
              </a:rPr>
              <a:t>Baie du </a:t>
            </a:r>
            <a:r>
              <a:rPr lang="fr-FR" sz="2000" b="1" dirty="0" err="1">
                <a:solidFill>
                  <a:schemeClr val="bg1"/>
                </a:solidFill>
              </a:rPr>
              <a:t>Parlatuvier</a:t>
            </a:r>
            <a:r>
              <a:rPr lang="fr-FR" sz="2000" b="1" dirty="0">
                <a:solidFill>
                  <a:schemeClr val="bg1"/>
                </a:solidFill>
              </a:rPr>
              <a:t>, Tobago</a:t>
            </a:r>
          </a:p>
        </p:txBody>
      </p:sp>
    </p:spTree>
    <p:extLst>
      <p:ext uri="{BB962C8B-B14F-4D97-AF65-F5344CB8AC3E}">
        <p14:creationId xmlns:p14="http://schemas.microsoft.com/office/powerpoint/2010/main" val="12394378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oiseau, extérieur, debout, oiseau aquatique&#10;&#10;Description générée automatiquement">
            <a:extLst>
              <a:ext uri="{FF2B5EF4-FFF2-40B4-BE49-F238E27FC236}">
                <a16:creationId xmlns:a16="http://schemas.microsoft.com/office/drawing/2014/main" id="{2C057F65-3425-0E22-D157-42B236C1869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78226" y="568410"/>
            <a:ext cx="8402595" cy="5585255"/>
          </a:xfrm>
          <a:prstGeom prst="rect">
            <a:avLst/>
          </a:prstGeom>
        </p:spPr>
      </p:pic>
      <p:sp>
        <p:nvSpPr>
          <p:cNvPr id="4" name="ZoneTexte 3">
            <a:extLst>
              <a:ext uri="{FF2B5EF4-FFF2-40B4-BE49-F238E27FC236}">
                <a16:creationId xmlns:a16="http://schemas.microsoft.com/office/drawing/2014/main" id="{A7D0C624-7F34-7968-3808-11FBDF75877F}"/>
              </a:ext>
            </a:extLst>
          </p:cNvPr>
          <p:cNvSpPr txBox="1"/>
          <p:nvPr/>
        </p:nvSpPr>
        <p:spPr>
          <a:xfrm>
            <a:off x="3917091" y="6153665"/>
            <a:ext cx="8007178" cy="400110"/>
          </a:xfrm>
          <a:prstGeom prst="rect">
            <a:avLst/>
          </a:prstGeom>
          <a:noFill/>
        </p:spPr>
        <p:txBody>
          <a:bodyPr wrap="square" rtlCol="0">
            <a:spAutoFit/>
          </a:bodyPr>
          <a:lstStyle/>
          <a:p>
            <a:r>
              <a:rPr lang="fr-FR" sz="2000" b="1" dirty="0">
                <a:solidFill>
                  <a:schemeClr val="bg1"/>
                </a:solidFill>
              </a:rPr>
              <a:t>Fiducie de la sauvagine de Pointe-à-Pierre</a:t>
            </a:r>
          </a:p>
        </p:txBody>
      </p:sp>
    </p:spTree>
    <p:extLst>
      <p:ext uri="{BB962C8B-B14F-4D97-AF65-F5344CB8AC3E}">
        <p14:creationId xmlns:p14="http://schemas.microsoft.com/office/powerpoint/2010/main" val="12197302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extérieur, eau, arbre&#10;&#10;Description générée automatiquement">
            <a:extLst>
              <a:ext uri="{FF2B5EF4-FFF2-40B4-BE49-F238E27FC236}">
                <a16:creationId xmlns:a16="http://schemas.microsoft.com/office/drawing/2014/main" id="{78E147E8-C2BD-379C-4124-A2C8567E1EB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68162" y="539783"/>
            <a:ext cx="8798010" cy="5589167"/>
          </a:xfrm>
          <a:prstGeom prst="rect">
            <a:avLst/>
          </a:prstGeom>
        </p:spPr>
      </p:pic>
      <p:sp>
        <p:nvSpPr>
          <p:cNvPr id="4" name="ZoneTexte 3">
            <a:extLst>
              <a:ext uri="{FF2B5EF4-FFF2-40B4-BE49-F238E27FC236}">
                <a16:creationId xmlns:a16="http://schemas.microsoft.com/office/drawing/2014/main" id="{752E2B25-F95F-465D-9AA8-E3CE2D773836}"/>
              </a:ext>
            </a:extLst>
          </p:cNvPr>
          <p:cNvSpPr txBox="1"/>
          <p:nvPr/>
        </p:nvSpPr>
        <p:spPr>
          <a:xfrm>
            <a:off x="4349579" y="6128950"/>
            <a:ext cx="6314303" cy="400110"/>
          </a:xfrm>
          <a:prstGeom prst="rect">
            <a:avLst/>
          </a:prstGeom>
          <a:noFill/>
        </p:spPr>
        <p:txBody>
          <a:bodyPr wrap="square" rtlCol="0">
            <a:spAutoFit/>
          </a:bodyPr>
          <a:lstStyle/>
          <a:p>
            <a:r>
              <a:rPr lang="fr-FR" sz="2000" b="1" dirty="0">
                <a:solidFill>
                  <a:schemeClr val="bg1"/>
                </a:solidFill>
              </a:rPr>
              <a:t>Site historique de Fort King George</a:t>
            </a:r>
          </a:p>
        </p:txBody>
      </p:sp>
    </p:spTree>
    <p:extLst>
      <p:ext uri="{BB962C8B-B14F-4D97-AF65-F5344CB8AC3E}">
        <p14:creationId xmlns:p14="http://schemas.microsoft.com/office/powerpoint/2010/main" val="42584465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bâtiment, extérieur, lieu de culte&#10;&#10;Description générée automatiquement">
            <a:extLst>
              <a:ext uri="{FF2B5EF4-FFF2-40B4-BE49-F238E27FC236}">
                <a16:creationId xmlns:a16="http://schemas.microsoft.com/office/drawing/2014/main" id="{E460AFA0-93AC-32A6-1777-95C866186F1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63578" y="333634"/>
            <a:ext cx="7858897" cy="5721178"/>
          </a:xfrm>
          <a:prstGeom prst="rect">
            <a:avLst/>
          </a:prstGeom>
        </p:spPr>
      </p:pic>
      <p:sp>
        <p:nvSpPr>
          <p:cNvPr id="4" name="ZoneTexte 3">
            <a:extLst>
              <a:ext uri="{FF2B5EF4-FFF2-40B4-BE49-F238E27FC236}">
                <a16:creationId xmlns:a16="http://schemas.microsoft.com/office/drawing/2014/main" id="{84D074B8-A0A0-248C-6B5C-64DA7123E096}"/>
              </a:ext>
            </a:extLst>
          </p:cNvPr>
          <p:cNvSpPr txBox="1"/>
          <p:nvPr/>
        </p:nvSpPr>
        <p:spPr>
          <a:xfrm>
            <a:off x="4856205" y="6054812"/>
            <a:ext cx="8031892" cy="400110"/>
          </a:xfrm>
          <a:prstGeom prst="rect">
            <a:avLst/>
          </a:prstGeom>
          <a:noFill/>
        </p:spPr>
        <p:txBody>
          <a:bodyPr wrap="square" rtlCol="0">
            <a:spAutoFit/>
          </a:bodyPr>
          <a:lstStyle/>
          <a:p>
            <a:r>
              <a:rPr lang="fr-FR" sz="2000" b="1" dirty="0">
                <a:solidFill>
                  <a:schemeClr val="bg1"/>
                </a:solidFill>
              </a:rPr>
              <a:t>Temple dans la mer</a:t>
            </a:r>
          </a:p>
        </p:txBody>
      </p:sp>
    </p:spTree>
    <p:extLst>
      <p:ext uri="{BB962C8B-B14F-4D97-AF65-F5344CB8AC3E}">
        <p14:creationId xmlns:p14="http://schemas.microsoft.com/office/powerpoint/2010/main" val="18941067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au, extérieur, nature&#10;&#10;Description générée automatiquement">
            <a:extLst>
              <a:ext uri="{FF2B5EF4-FFF2-40B4-BE49-F238E27FC236}">
                <a16:creationId xmlns:a16="http://schemas.microsoft.com/office/drawing/2014/main" id="{F65ECD2C-DBEC-0932-9248-3CCFBAFACA7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19881" y="383060"/>
            <a:ext cx="9106930" cy="5844746"/>
          </a:xfrm>
          <a:prstGeom prst="rect">
            <a:avLst/>
          </a:prstGeom>
        </p:spPr>
      </p:pic>
      <p:sp>
        <p:nvSpPr>
          <p:cNvPr id="4" name="ZoneTexte 3">
            <a:extLst>
              <a:ext uri="{FF2B5EF4-FFF2-40B4-BE49-F238E27FC236}">
                <a16:creationId xmlns:a16="http://schemas.microsoft.com/office/drawing/2014/main" id="{FF29B3DF-0DE8-0746-C1DF-78541852C0F5}"/>
              </a:ext>
            </a:extLst>
          </p:cNvPr>
          <p:cNvSpPr txBox="1"/>
          <p:nvPr/>
        </p:nvSpPr>
        <p:spPr>
          <a:xfrm>
            <a:off x="5090984" y="6215449"/>
            <a:ext cx="7994821" cy="400110"/>
          </a:xfrm>
          <a:prstGeom prst="rect">
            <a:avLst/>
          </a:prstGeom>
          <a:noFill/>
        </p:spPr>
        <p:txBody>
          <a:bodyPr wrap="square" rtlCol="0">
            <a:spAutoFit/>
          </a:bodyPr>
          <a:lstStyle/>
          <a:p>
            <a:r>
              <a:rPr lang="fr-FR" sz="2000" b="1" dirty="0"/>
              <a:t>Petite île de Tobago</a:t>
            </a:r>
          </a:p>
        </p:txBody>
      </p:sp>
    </p:spTree>
    <p:extLst>
      <p:ext uri="{BB962C8B-B14F-4D97-AF65-F5344CB8AC3E}">
        <p14:creationId xmlns:p14="http://schemas.microsoft.com/office/powerpoint/2010/main" val="26357479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arbre, extérieur, rivière, nature&#10;&#10;Description générée automatiquement">
            <a:extLst>
              <a:ext uri="{FF2B5EF4-FFF2-40B4-BE49-F238E27FC236}">
                <a16:creationId xmlns:a16="http://schemas.microsoft.com/office/drawing/2014/main" id="{19CF7BDF-99C9-8F51-A080-43B0C4C9240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44595" y="469556"/>
            <a:ext cx="9106930" cy="5745893"/>
          </a:xfrm>
          <a:prstGeom prst="rect">
            <a:avLst/>
          </a:prstGeom>
        </p:spPr>
      </p:pic>
      <p:sp>
        <p:nvSpPr>
          <p:cNvPr id="6" name="ZoneTexte 5">
            <a:extLst>
              <a:ext uri="{FF2B5EF4-FFF2-40B4-BE49-F238E27FC236}">
                <a16:creationId xmlns:a16="http://schemas.microsoft.com/office/drawing/2014/main" id="{69583ED6-D0FE-CAE3-291B-99B51FC6FA30}"/>
              </a:ext>
            </a:extLst>
          </p:cNvPr>
          <p:cNvSpPr txBox="1"/>
          <p:nvPr/>
        </p:nvSpPr>
        <p:spPr>
          <a:xfrm>
            <a:off x="5078627" y="6141309"/>
            <a:ext cx="8118389" cy="400110"/>
          </a:xfrm>
          <a:prstGeom prst="rect">
            <a:avLst/>
          </a:prstGeom>
          <a:noFill/>
        </p:spPr>
        <p:txBody>
          <a:bodyPr wrap="square" rtlCol="0">
            <a:spAutoFit/>
          </a:bodyPr>
          <a:lstStyle/>
          <a:p>
            <a:r>
              <a:rPr lang="fr-FR" sz="2000" b="1" dirty="0">
                <a:solidFill>
                  <a:schemeClr val="bg1"/>
                </a:solidFill>
              </a:rPr>
              <a:t>Marais de Caroni</a:t>
            </a:r>
          </a:p>
        </p:txBody>
      </p:sp>
    </p:spTree>
    <p:extLst>
      <p:ext uri="{BB962C8B-B14F-4D97-AF65-F5344CB8AC3E}">
        <p14:creationId xmlns:p14="http://schemas.microsoft.com/office/powerpoint/2010/main" val="8135162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arbre, extérieur, nature&#10;&#10;Description générée automatiquement">
            <a:extLst>
              <a:ext uri="{FF2B5EF4-FFF2-40B4-BE49-F238E27FC236}">
                <a16:creationId xmlns:a16="http://schemas.microsoft.com/office/drawing/2014/main" id="{27E339C9-DB04-0737-8DF7-75845FA0FF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2811" y="494271"/>
            <a:ext cx="9168714" cy="5572898"/>
          </a:xfrm>
          <a:prstGeom prst="rect">
            <a:avLst/>
          </a:prstGeom>
        </p:spPr>
      </p:pic>
      <p:sp>
        <p:nvSpPr>
          <p:cNvPr id="4" name="ZoneTexte 3">
            <a:extLst>
              <a:ext uri="{FF2B5EF4-FFF2-40B4-BE49-F238E27FC236}">
                <a16:creationId xmlns:a16="http://schemas.microsoft.com/office/drawing/2014/main" id="{E8B4CEBD-BE03-1CFB-09B6-150E0FBE5136}"/>
              </a:ext>
            </a:extLst>
          </p:cNvPr>
          <p:cNvSpPr txBox="1"/>
          <p:nvPr/>
        </p:nvSpPr>
        <p:spPr>
          <a:xfrm>
            <a:off x="5115697" y="6067169"/>
            <a:ext cx="6845644" cy="400110"/>
          </a:xfrm>
          <a:prstGeom prst="rect">
            <a:avLst/>
          </a:prstGeom>
          <a:noFill/>
        </p:spPr>
        <p:txBody>
          <a:bodyPr wrap="square" rtlCol="0">
            <a:spAutoFit/>
          </a:bodyPr>
          <a:lstStyle/>
          <a:p>
            <a:r>
              <a:rPr lang="fr-FR" sz="2000" b="1" dirty="0"/>
              <a:t>Route au vent</a:t>
            </a:r>
          </a:p>
        </p:txBody>
      </p:sp>
    </p:spTree>
    <p:extLst>
      <p:ext uri="{BB962C8B-B14F-4D97-AF65-F5344CB8AC3E}">
        <p14:creationId xmlns:p14="http://schemas.microsoft.com/office/powerpoint/2010/main" val="3128255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danseur, sport, personne, très coloré&#10;&#10;Description générée automatiquement">
            <a:extLst>
              <a:ext uri="{FF2B5EF4-FFF2-40B4-BE49-F238E27FC236}">
                <a16:creationId xmlns:a16="http://schemas.microsoft.com/office/drawing/2014/main" id="{8F878F33-58F5-D830-6956-081F58590AC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42303" y="531341"/>
            <a:ext cx="8625016" cy="5622324"/>
          </a:xfrm>
          <a:prstGeom prst="rect">
            <a:avLst/>
          </a:prstGeom>
        </p:spPr>
      </p:pic>
      <p:sp>
        <p:nvSpPr>
          <p:cNvPr id="4" name="ZoneTexte 3">
            <a:extLst>
              <a:ext uri="{FF2B5EF4-FFF2-40B4-BE49-F238E27FC236}">
                <a16:creationId xmlns:a16="http://schemas.microsoft.com/office/drawing/2014/main" id="{2CAC0F8D-28DD-86FC-B833-031F3F2E3F2E}"/>
              </a:ext>
            </a:extLst>
          </p:cNvPr>
          <p:cNvSpPr txBox="1"/>
          <p:nvPr/>
        </p:nvSpPr>
        <p:spPr>
          <a:xfrm>
            <a:off x="4275437" y="6153665"/>
            <a:ext cx="7191633" cy="400110"/>
          </a:xfrm>
          <a:prstGeom prst="rect">
            <a:avLst/>
          </a:prstGeom>
          <a:noFill/>
        </p:spPr>
        <p:txBody>
          <a:bodyPr wrap="square" rtlCol="0">
            <a:spAutoFit/>
          </a:bodyPr>
          <a:lstStyle/>
          <a:p>
            <a:r>
              <a:rPr lang="fr-FR" sz="2000" b="1" dirty="0">
                <a:solidFill>
                  <a:schemeClr val="bg1"/>
                </a:solidFill>
              </a:rPr>
              <a:t>Carnaval de Trinidad and Tobago</a:t>
            </a:r>
          </a:p>
        </p:txBody>
      </p:sp>
    </p:spTree>
    <p:extLst>
      <p:ext uri="{BB962C8B-B14F-4D97-AF65-F5344CB8AC3E}">
        <p14:creationId xmlns:p14="http://schemas.microsoft.com/office/powerpoint/2010/main" val="26435708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extérieur, plante, très coloré&#10;&#10;Description générée automatiquement">
            <a:extLst>
              <a:ext uri="{FF2B5EF4-FFF2-40B4-BE49-F238E27FC236}">
                <a16:creationId xmlns:a16="http://schemas.microsoft.com/office/drawing/2014/main" id="{58EE18D7-73B7-9FF5-028A-7A8A132C49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4250" y="321276"/>
            <a:ext cx="5143500" cy="6289589"/>
          </a:xfrm>
          <a:prstGeom prst="rect">
            <a:avLst/>
          </a:prstGeom>
        </p:spPr>
      </p:pic>
      <p:sp>
        <p:nvSpPr>
          <p:cNvPr id="4" name="ZoneTexte 3">
            <a:extLst>
              <a:ext uri="{FF2B5EF4-FFF2-40B4-BE49-F238E27FC236}">
                <a16:creationId xmlns:a16="http://schemas.microsoft.com/office/drawing/2014/main" id="{FF18AEDB-20AC-0493-265A-79E059B6967E}"/>
              </a:ext>
            </a:extLst>
          </p:cNvPr>
          <p:cNvSpPr txBox="1"/>
          <p:nvPr/>
        </p:nvSpPr>
        <p:spPr>
          <a:xfrm>
            <a:off x="8667750" y="3846660"/>
            <a:ext cx="3406346" cy="707886"/>
          </a:xfrm>
          <a:prstGeom prst="rect">
            <a:avLst/>
          </a:prstGeom>
          <a:noFill/>
        </p:spPr>
        <p:txBody>
          <a:bodyPr wrap="square" rtlCol="0">
            <a:spAutoFit/>
          </a:bodyPr>
          <a:lstStyle/>
          <a:p>
            <a:r>
              <a:rPr lang="fr-FR" sz="2000" b="1" dirty="0">
                <a:solidFill>
                  <a:schemeClr val="bg1"/>
                </a:solidFill>
              </a:rPr>
              <a:t>Carnaval de Trinidad and Tobago</a:t>
            </a:r>
          </a:p>
        </p:txBody>
      </p:sp>
    </p:spTree>
    <p:extLst>
      <p:ext uri="{BB962C8B-B14F-4D97-AF65-F5344CB8AC3E}">
        <p14:creationId xmlns:p14="http://schemas.microsoft.com/office/powerpoint/2010/main" val="26176359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ersonne, danseur, rouge, très coloré&#10;&#10;Description générée automatiquement">
            <a:extLst>
              <a:ext uri="{FF2B5EF4-FFF2-40B4-BE49-F238E27FC236}">
                <a16:creationId xmlns:a16="http://schemas.microsoft.com/office/drawing/2014/main" id="{30262664-3EB8-0E0B-746D-F57F32B71A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18578" y="413951"/>
            <a:ext cx="8532919" cy="6030098"/>
          </a:xfrm>
          <a:prstGeom prst="rect">
            <a:avLst/>
          </a:prstGeom>
        </p:spPr>
      </p:pic>
      <p:sp>
        <p:nvSpPr>
          <p:cNvPr id="7" name="ZoneTexte 6">
            <a:extLst>
              <a:ext uri="{FF2B5EF4-FFF2-40B4-BE49-F238E27FC236}">
                <a16:creationId xmlns:a16="http://schemas.microsoft.com/office/drawing/2014/main" id="{36D6CE49-24CD-7C97-534C-2FC415B88B1E}"/>
              </a:ext>
            </a:extLst>
          </p:cNvPr>
          <p:cNvSpPr txBox="1"/>
          <p:nvPr/>
        </p:nvSpPr>
        <p:spPr>
          <a:xfrm>
            <a:off x="9292281" y="3558746"/>
            <a:ext cx="2990335" cy="707886"/>
          </a:xfrm>
          <a:prstGeom prst="rect">
            <a:avLst/>
          </a:prstGeom>
          <a:noFill/>
        </p:spPr>
        <p:txBody>
          <a:bodyPr wrap="square" rtlCol="0">
            <a:spAutoFit/>
          </a:bodyPr>
          <a:lstStyle/>
          <a:p>
            <a:r>
              <a:rPr lang="es-ES" sz="2000" b="1" dirty="0">
                <a:solidFill>
                  <a:schemeClr val="bg1"/>
                </a:solidFill>
              </a:rPr>
              <a:t>Le Carnaval de Trinidad and Tobago</a:t>
            </a:r>
            <a:endParaRPr lang="fr-FR" sz="2000" b="1" dirty="0">
              <a:solidFill>
                <a:schemeClr val="bg1"/>
              </a:solidFill>
            </a:endParaRPr>
          </a:p>
        </p:txBody>
      </p:sp>
    </p:spTree>
    <p:extLst>
      <p:ext uri="{BB962C8B-B14F-4D97-AF65-F5344CB8AC3E}">
        <p14:creationId xmlns:p14="http://schemas.microsoft.com/office/powerpoint/2010/main" val="26359740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très coloré, jaune, danseur&#10;&#10;Description générée automatiquement">
            <a:extLst>
              <a:ext uri="{FF2B5EF4-FFF2-40B4-BE49-F238E27FC236}">
                <a16:creationId xmlns:a16="http://schemas.microsoft.com/office/drawing/2014/main" id="{5E4B2F37-E200-C2C6-A1F7-10FC7FB9431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42087" y="222421"/>
            <a:ext cx="8574593" cy="6413157"/>
          </a:xfrm>
          <a:prstGeom prst="rect">
            <a:avLst/>
          </a:prstGeom>
        </p:spPr>
      </p:pic>
      <p:sp>
        <p:nvSpPr>
          <p:cNvPr id="4" name="ZoneTexte 3">
            <a:extLst>
              <a:ext uri="{FF2B5EF4-FFF2-40B4-BE49-F238E27FC236}">
                <a16:creationId xmlns:a16="http://schemas.microsoft.com/office/drawing/2014/main" id="{CA8ACB7E-030E-CC66-9FF7-A9BFAAD00630}"/>
              </a:ext>
            </a:extLst>
          </p:cNvPr>
          <p:cNvSpPr txBox="1"/>
          <p:nvPr/>
        </p:nvSpPr>
        <p:spPr>
          <a:xfrm>
            <a:off x="123568" y="3428999"/>
            <a:ext cx="3118519" cy="707886"/>
          </a:xfrm>
          <a:prstGeom prst="rect">
            <a:avLst/>
          </a:prstGeom>
          <a:noFill/>
        </p:spPr>
        <p:txBody>
          <a:bodyPr wrap="square" rtlCol="0">
            <a:spAutoFit/>
          </a:bodyPr>
          <a:lstStyle/>
          <a:p>
            <a:r>
              <a:rPr lang="es-ES" sz="2000" b="1" dirty="0">
                <a:solidFill>
                  <a:schemeClr val="bg1"/>
                </a:solidFill>
              </a:rPr>
              <a:t>Le Carnaval de Trinidad and Tobago</a:t>
            </a:r>
            <a:endParaRPr lang="fr-FR" sz="2000" b="1" dirty="0">
              <a:solidFill>
                <a:schemeClr val="bg1"/>
              </a:solidFill>
            </a:endParaRPr>
          </a:p>
        </p:txBody>
      </p:sp>
    </p:spTree>
    <p:extLst>
      <p:ext uri="{BB962C8B-B14F-4D97-AF65-F5344CB8AC3E}">
        <p14:creationId xmlns:p14="http://schemas.microsoft.com/office/powerpoint/2010/main" val="15369667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port, danseur, rouge, très coloré&#10;&#10;Description générée automatiquement">
            <a:extLst>
              <a:ext uri="{FF2B5EF4-FFF2-40B4-BE49-F238E27FC236}">
                <a16:creationId xmlns:a16="http://schemas.microsoft.com/office/drawing/2014/main" id="{D29BE39D-D034-75CB-8D97-4849B9D7147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69555" y="424383"/>
            <a:ext cx="9094573" cy="6009234"/>
          </a:xfrm>
          <a:prstGeom prst="rect">
            <a:avLst/>
          </a:prstGeom>
        </p:spPr>
      </p:pic>
      <p:sp>
        <p:nvSpPr>
          <p:cNvPr id="5" name="ZoneTexte 4">
            <a:extLst>
              <a:ext uri="{FF2B5EF4-FFF2-40B4-BE49-F238E27FC236}">
                <a16:creationId xmlns:a16="http://schemas.microsoft.com/office/drawing/2014/main" id="{17DD2E6E-2CE2-E682-A90B-15D8B67B1054}"/>
              </a:ext>
            </a:extLst>
          </p:cNvPr>
          <p:cNvSpPr txBox="1"/>
          <p:nvPr/>
        </p:nvSpPr>
        <p:spPr>
          <a:xfrm>
            <a:off x="9683578" y="305068"/>
            <a:ext cx="2508422" cy="6247864"/>
          </a:xfrm>
          <a:prstGeom prst="rect">
            <a:avLst/>
          </a:prstGeom>
          <a:noFill/>
        </p:spPr>
        <p:txBody>
          <a:bodyPr wrap="square" rtlCol="0">
            <a:spAutoFit/>
          </a:bodyPr>
          <a:lstStyle/>
          <a:p>
            <a:r>
              <a:rPr lang="fr-FR" sz="2000" b="1" dirty="0"/>
              <a:t>La meilleure période pour visiter Port of Spain est pendant le carnaval, une fête extravagante qui s’est tenue dans les jours précédant le Carême. Compétitions de Calypso, défilés, spectacles de musique et danses reprendre les rues de la ville, et les habitants don costumes élaborés comme ils dansent aux bandes de </a:t>
            </a:r>
            <a:r>
              <a:rPr lang="fr-FR" sz="2000" b="1" dirty="0" err="1"/>
              <a:t>soca</a:t>
            </a:r>
            <a:r>
              <a:rPr lang="fr-FR" sz="2000" b="1" dirty="0"/>
              <a:t> et tambour en acier jusqu’aux petites heures</a:t>
            </a:r>
            <a:r>
              <a:rPr lang="fr-FR" dirty="0"/>
              <a:t>.</a:t>
            </a:r>
          </a:p>
        </p:txBody>
      </p:sp>
    </p:spTree>
    <p:extLst>
      <p:ext uri="{BB962C8B-B14F-4D97-AF65-F5344CB8AC3E}">
        <p14:creationId xmlns:p14="http://schemas.microsoft.com/office/powerpoint/2010/main" val="13951290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C4842A4E-BCCB-E1FE-BCDE-61BCA98C43F1}"/>
              </a:ext>
            </a:extLst>
          </p:cNvPr>
          <p:cNvSpPr txBox="1"/>
          <p:nvPr/>
        </p:nvSpPr>
        <p:spPr>
          <a:xfrm>
            <a:off x="2689654" y="2261286"/>
            <a:ext cx="8007178" cy="523220"/>
          </a:xfrm>
          <a:prstGeom prst="rect">
            <a:avLst/>
          </a:prstGeom>
          <a:noFill/>
        </p:spPr>
        <p:txBody>
          <a:bodyPr wrap="square" rtlCol="0">
            <a:spAutoFit/>
          </a:bodyPr>
          <a:lstStyle/>
          <a:p>
            <a:r>
              <a:rPr lang="fr-FR" sz="2800" b="1" dirty="0">
                <a:solidFill>
                  <a:schemeClr val="bg1"/>
                </a:solidFill>
              </a:rPr>
              <a:t>Lorient Vous A Présenté La Trinité Et Tobago</a:t>
            </a:r>
          </a:p>
        </p:txBody>
      </p:sp>
      <p:sp>
        <p:nvSpPr>
          <p:cNvPr id="3" name="ZoneTexte 2">
            <a:extLst>
              <a:ext uri="{FF2B5EF4-FFF2-40B4-BE49-F238E27FC236}">
                <a16:creationId xmlns:a16="http://schemas.microsoft.com/office/drawing/2014/main" id="{D53E3840-50DF-3E0E-B238-1EBAFAB08761}"/>
              </a:ext>
            </a:extLst>
          </p:cNvPr>
          <p:cNvSpPr txBox="1"/>
          <p:nvPr/>
        </p:nvSpPr>
        <p:spPr>
          <a:xfrm>
            <a:off x="3966519" y="2821401"/>
            <a:ext cx="7488195"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4" name="ZoneTexte 3">
            <a:extLst>
              <a:ext uri="{FF2B5EF4-FFF2-40B4-BE49-F238E27FC236}">
                <a16:creationId xmlns:a16="http://schemas.microsoft.com/office/drawing/2014/main" id="{B3DD269E-D16D-2101-4D00-28DD97FF4B9C}"/>
              </a:ext>
            </a:extLst>
          </p:cNvPr>
          <p:cNvSpPr txBox="1"/>
          <p:nvPr/>
        </p:nvSpPr>
        <p:spPr>
          <a:xfrm>
            <a:off x="5548184" y="3381516"/>
            <a:ext cx="6116595"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40045904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TotalTime>
  <Words>486</Words>
  <Application>Microsoft Office PowerPoint</Application>
  <PresentationFormat>Grand écran</PresentationFormat>
  <Paragraphs>30</Paragraphs>
  <Slides>27</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27</vt:i4>
      </vt:variant>
    </vt:vector>
  </HeadingPairs>
  <TitlesOfParts>
    <vt:vector size="32"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2023-01-24T07:55:03Z</dcterms:created>
  <dcterms:modified xsi:type="dcterms:W3CDTF">2023-01-24T10:00:17Z</dcterms:modified>
</cp:coreProperties>
</file>