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303" r:id="rId6"/>
    <p:sldId id="328" r:id="rId7"/>
    <p:sldId id="285" r:id="rId8"/>
    <p:sldId id="288" r:id="rId9"/>
    <p:sldId id="300" r:id="rId10"/>
    <p:sldId id="295" r:id="rId11"/>
    <p:sldId id="277" r:id="rId12"/>
    <p:sldId id="318" r:id="rId13"/>
    <p:sldId id="333" r:id="rId14"/>
    <p:sldId id="283" r:id="rId15"/>
    <p:sldId id="284" r:id="rId16"/>
    <p:sldId id="296" r:id="rId17"/>
    <p:sldId id="281" r:id="rId18"/>
    <p:sldId id="313" r:id="rId19"/>
    <p:sldId id="307" r:id="rId20"/>
    <p:sldId id="317" r:id="rId21"/>
    <p:sldId id="294" r:id="rId22"/>
    <p:sldId id="301" r:id="rId23"/>
    <p:sldId id="331" r:id="rId24"/>
    <p:sldId id="321" r:id="rId25"/>
    <p:sldId id="330" r:id="rId26"/>
    <p:sldId id="326" r:id="rId27"/>
    <p:sldId id="289" r:id="rId28"/>
    <p:sldId id="297" r:id="rId29"/>
    <p:sldId id="278" r:id="rId30"/>
    <p:sldId id="334" r:id="rId31"/>
    <p:sldId id="279" r:id="rId32"/>
    <p:sldId id="319" r:id="rId33"/>
    <p:sldId id="315" r:id="rId34"/>
    <p:sldId id="304" r:id="rId35"/>
    <p:sldId id="320" r:id="rId36"/>
    <p:sldId id="324" r:id="rId37"/>
    <p:sldId id="316" r:id="rId38"/>
    <p:sldId id="325" r:id="rId39"/>
    <p:sldId id="282" r:id="rId40"/>
    <p:sldId id="298" r:id="rId41"/>
    <p:sldId id="286" r:id="rId42"/>
    <p:sldId id="311" r:id="rId43"/>
    <p:sldId id="329" r:id="rId44"/>
    <p:sldId id="271" r:id="rId45"/>
  </p:sldIdLst>
  <p:sldSz cx="9359900" cy="5759450"/>
  <p:notesSz cx="6858000" cy="9144000"/>
  <p:embeddedFontLst>
    <p:embeddedFont>
      <p:font typeface="Arabia CE" pitchFamily="2" charset="0"/>
      <p:regular r:id="rId46"/>
    </p:embeddedFont>
    <p:embeddedFont>
      <p:font typeface="BalloPEEExtBol" pitchFamily="2" charset="0"/>
      <p:regular r:id="rId47"/>
    </p:embeddedFont>
    <p:embeddedFont>
      <p:font typeface="Brooklyn CE" pitchFamily="2" charset="0"/>
      <p:italic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libri Light" panose="020F0302020204030204" pitchFamily="34" charset="0"/>
      <p:regular r:id="rId53"/>
      <p:italic r:id="rId54"/>
    </p:embeddedFont>
    <p:embeddedFont>
      <p:font typeface="Castanet" pitchFamily="2" charset="0"/>
      <p:regular r:id="rId55"/>
    </p:embeddedFont>
    <p:embeddedFont>
      <p:font typeface="Joan" panose="00000400000000000000" pitchFamily="2" charset="-18"/>
      <p:regular r:id="rId5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sdxNBEvxq0sBceFTKV4A==" hashData="klJ2k9jEoSz6vlxz+Do8lFnGvJu4rHCIEI0uqd8Q4B0IT0Ro0GvsFU577kXYpLtAjQSijSGh6A50tnpC3L3nAg=="/>
  <p:extLst>
    <p:ext uri="{EFAFB233-063F-42B5-8137-9DF3F51BA10A}">
      <p15:sldGuideLst xmlns:p15="http://schemas.microsoft.com/office/powerpoint/2012/main">
        <p15:guide id="1" orient="horz" pos="1814" userDrawn="1">
          <p15:clr>
            <a:srgbClr val="A4A3A4"/>
          </p15:clr>
        </p15:guide>
        <p15:guide id="2" pos="29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727271"/>
    <a:srgbClr val="A8A7A5"/>
    <a:srgbClr val="AAAAAA"/>
    <a:srgbClr val="5B5B5B"/>
    <a:srgbClr val="5A5A5A"/>
    <a:srgbClr val="5F5F5F"/>
    <a:srgbClr val="DAD1A5"/>
    <a:srgbClr val="663300"/>
    <a:srgbClr val="956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38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08" y="336"/>
      </p:cViewPr>
      <p:guideLst>
        <p:guide orient="horz" pos="1814"/>
        <p:guide pos="29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8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8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9988" y="942577"/>
            <a:ext cx="7019925" cy="2005142"/>
          </a:xfrm>
        </p:spPr>
        <p:txBody>
          <a:bodyPr anchor="b"/>
          <a:lstStyle>
            <a:lvl1pPr algn="ctr">
              <a:defRPr sz="4606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988" y="3025045"/>
            <a:ext cx="7019925" cy="1390533"/>
          </a:xfrm>
        </p:spPr>
        <p:txBody>
          <a:bodyPr/>
          <a:lstStyle>
            <a:lvl1pPr marL="0" indent="0" algn="ctr">
              <a:buNone/>
              <a:defRPr sz="1842"/>
            </a:lvl1pPr>
            <a:lvl2pPr marL="350992" indent="0" algn="ctr">
              <a:buNone/>
              <a:defRPr sz="1535"/>
            </a:lvl2pPr>
            <a:lvl3pPr marL="701985" indent="0" algn="ctr">
              <a:buNone/>
              <a:defRPr sz="1382"/>
            </a:lvl3pPr>
            <a:lvl4pPr marL="1052977" indent="0" algn="ctr">
              <a:buNone/>
              <a:defRPr sz="1228"/>
            </a:lvl4pPr>
            <a:lvl5pPr marL="1403970" indent="0" algn="ctr">
              <a:buNone/>
              <a:defRPr sz="1228"/>
            </a:lvl5pPr>
            <a:lvl6pPr marL="1754962" indent="0" algn="ctr">
              <a:buNone/>
              <a:defRPr sz="1228"/>
            </a:lvl6pPr>
            <a:lvl7pPr marL="2105955" indent="0" algn="ctr">
              <a:buNone/>
              <a:defRPr sz="1228"/>
            </a:lvl7pPr>
            <a:lvl8pPr marL="2456947" indent="0" algn="ctr">
              <a:buNone/>
              <a:defRPr sz="1228"/>
            </a:lvl8pPr>
            <a:lvl9pPr marL="2807940" indent="0" algn="ctr">
              <a:buNone/>
              <a:defRPr sz="1228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4332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3867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18" y="1435864"/>
            <a:ext cx="8072914" cy="2395771"/>
          </a:xfrm>
        </p:spPr>
        <p:txBody>
          <a:bodyPr anchor="b"/>
          <a:lstStyle>
            <a:lvl1pPr>
              <a:defRPr sz="4606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8618" y="3854300"/>
            <a:ext cx="8072914" cy="1259879"/>
          </a:xfrm>
        </p:spPr>
        <p:txBody>
          <a:bodyPr/>
          <a:lstStyle>
            <a:lvl1pPr marL="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1pPr>
            <a:lvl2pPr marL="350992" indent="0">
              <a:buNone/>
              <a:defRPr sz="1535">
                <a:solidFill>
                  <a:schemeClr val="tx1">
                    <a:tint val="75000"/>
                  </a:schemeClr>
                </a:solidFill>
              </a:defRPr>
            </a:lvl2pPr>
            <a:lvl3pPr marL="701985" indent="0">
              <a:buNone/>
              <a:defRPr sz="1382">
                <a:solidFill>
                  <a:schemeClr val="tx1">
                    <a:tint val="75000"/>
                  </a:schemeClr>
                </a:solidFill>
              </a:defRPr>
            </a:lvl3pPr>
            <a:lvl4pPr marL="105297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4pPr>
            <a:lvl5pPr marL="1403970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5pPr>
            <a:lvl6pPr marL="1754962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6pPr>
            <a:lvl7pPr marL="2105955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7pPr>
            <a:lvl8pPr marL="245694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8pPr>
            <a:lvl9pPr marL="2807940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50148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3493" y="1533187"/>
            <a:ext cx="3977958" cy="365431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8449" y="1533187"/>
            <a:ext cx="3977958" cy="365431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6522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2" y="306638"/>
            <a:ext cx="8072914" cy="1113227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4713" y="1411865"/>
            <a:ext cx="3959676" cy="691934"/>
          </a:xfrm>
        </p:spPr>
        <p:txBody>
          <a:bodyPr anchor="b"/>
          <a:lstStyle>
            <a:lvl1pPr marL="0" indent="0">
              <a:buNone/>
              <a:defRPr sz="1842" b="1"/>
            </a:lvl1pPr>
            <a:lvl2pPr marL="350992" indent="0">
              <a:buNone/>
              <a:defRPr sz="1535" b="1"/>
            </a:lvl2pPr>
            <a:lvl3pPr marL="701985" indent="0">
              <a:buNone/>
              <a:defRPr sz="1382" b="1"/>
            </a:lvl3pPr>
            <a:lvl4pPr marL="1052977" indent="0">
              <a:buNone/>
              <a:defRPr sz="1228" b="1"/>
            </a:lvl4pPr>
            <a:lvl5pPr marL="1403970" indent="0">
              <a:buNone/>
              <a:defRPr sz="1228" b="1"/>
            </a:lvl5pPr>
            <a:lvl6pPr marL="1754962" indent="0">
              <a:buNone/>
              <a:defRPr sz="1228" b="1"/>
            </a:lvl6pPr>
            <a:lvl7pPr marL="2105955" indent="0">
              <a:buNone/>
              <a:defRPr sz="1228" b="1"/>
            </a:lvl7pPr>
            <a:lvl8pPr marL="2456947" indent="0">
              <a:buNone/>
              <a:defRPr sz="1228" b="1"/>
            </a:lvl8pPr>
            <a:lvl9pPr marL="2807940" indent="0">
              <a:buNone/>
              <a:defRPr sz="1228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713" y="2103799"/>
            <a:ext cx="3959676" cy="3094372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8449" y="1411865"/>
            <a:ext cx="3979177" cy="691934"/>
          </a:xfrm>
        </p:spPr>
        <p:txBody>
          <a:bodyPr anchor="b"/>
          <a:lstStyle>
            <a:lvl1pPr marL="0" indent="0">
              <a:buNone/>
              <a:defRPr sz="1842" b="1"/>
            </a:lvl1pPr>
            <a:lvl2pPr marL="350992" indent="0">
              <a:buNone/>
              <a:defRPr sz="1535" b="1"/>
            </a:lvl2pPr>
            <a:lvl3pPr marL="701985" indent="0">
              <a:buNone/>
              <a:defRPr sz="1382" b="1"/>
            </a:lvl3pPr>
            <a:lvl4pPr marL="1052977" indent="0">
              <a:buNone/>
              <a:defRPr sz="1228" b="1"/>
            </a:lvl4pPr>
            <a:lvl5pPr marL="1403970" indent="0">
              <a:buNone/>
              <a:defRPr sz="1228" b="1"/>
            </a:lvl5pPr>
            <a:lvl6pPr marL="1754962" indent="0">
              <a:buNone/>
              <a:defRPr sz="1228" b="1"/>
            </a:lvl6pPr>
            <a:lvl7pPr marL="2105955" indent="0">
              <a:buNone/>
              <a:defRPr sz="1228" b="1"/>
            </a:lvl7pPr>
            <a:lvl8pPr marL="2456947" indent="0">
              <a:buNone/>
              <a:defRPr sz="1228" b="1"/>
            </a:lvl8pPr>
            <a:lvl9pPr marL="2807940" indent="0">
              <a:buNone/>
              <a:defRPr sz="1228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8449" y="2103799"/>
            <a:ext cx="3979177" cy="3094372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7017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003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5488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383963"/>
            <a:ext cx="3018811" cy="1343872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9177" y="829255"/>
            <a:ext cx="4738449" cy="4092942"/>
          </a:xfrm>
        </p:spPr>
        <p:txBody>
          <a:bodyPr/>
          <a:lstStyle>
            <a:lvl1pPr>
              <a:defRPr sz="2457"/>
            </a:lvl1pPr>
            <a:lvl2pPr>
              <a:defRPr sz="2150"/>
            </a:lvl2pPr>
            <a:lvl3pPr>
              <a:defRPr sz="1842"/>
            </a:lvl3pPr>
            <a:lvl4pPr>
              <a:defRPr sz="1535"/>
            </a:lvl4pPr>
            <a:lvl5pPr>
              <a:defRPr sz="1535"/>
            </a:lvl5pPr>
            <a:lvl6pPr>
              <a:defRPr sz="1535"/>
            </a:lvl6pPr>
            <a:lvl7pPr>
              <a:defRPr sz="1535"/>
            </a:lvl7pPr>
            <a:lvl8pPr>
              <a:defRPr sz="1535"/>
            </a:lvl8pPr>
            <a:lvl9pPr>
              <a:defRPr sz="1535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3" y="1727835"/>
            <a:ext cx="3018811" cy="3201028"/>
          </a:xfrm>
        </p:spPr>
        <p:txBody>
          <a:bodyPr/>
          <a:lstStyle>
            <a:lvl1pPr marL="0" indent="0">
              <a:buNone/>
              <a:defRPr sz="1228"/>
            </a:lvl1pPr>
            <a:lvl2pPr marL="350992" indent="0">
              <a:buNone/>
              <a:defRPr sz="1075"/>
            </a:lvl2pPr>
            <a:lvl3pPr marL="701985" indent="0">
              <a:buNone/>
              <a:defRPr sz="921"/>
            </a:lvl3pPr>
            <a:lvl4pPr marL="1052977" indent="0">
              <a:buNone/>
              <a:defRPr sz="768"/>
            </a:lvl4pPr>
            <a:lvl5pPr marL="1403970" indent="0">
              <a:buNone/>
              <a:defRPr sz="768"/>
            </a:lvl5pPr>
            <a:lvl6pPr marL="1754962" indent="0">
              <a:buNone/>
              <a:defRPr sz="768"/>
            </a:lvl6pPr>
            <a:lvl7pPr marL="2105955" indent="0">
              <a:buNone/>
              <a:defRPr sz="768"/>
            </a:lvl7pPr>
            <a:lvl8pPr marL="2456947" indent="0">
              <a:buNone/>
              <a:defRPr sz="768"/>
            </a:lvl8pPr>
            <a:lvl9pPr marL="2807940" indent="0">
              <a:buNone/>
              <a:defRPr sz="768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2340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3" y="383963"/>
            <a:ext cx="3018811" cy="1343872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79177" y="829255"/>
            <a:ext cx="4738449" cy="4092942"/>
          </a:xfrm>
        </p:spPr>
        <p:txBody>
          <a:bodyPr anchor="t"/>
          <a:lstStyle>
            <a:lvl1pPr marL="0" indent="0">
              <a:buNone/>
              <a:defRPr sz="2457"/>
            </a:lvl1pPr>
            <a:lvl2pPr marL="350992" indent="0">
              <a:buNone/>
              <a:defRPr sz="2150"/>
            </a:lvl2pPr>
            <a:lvl3pPr marL="701985" indent="0">
              <a:buNone/>
              <a:defRPr sz="1842"/>
            </a:lvl3pPr>
            <a:lvl4pPr marL="1052977" indent="0">
              <a:buNone/>
              <a:defRPr sz="1535"/>
            </a:lvl4pPr>
            <a:lvl5pPr marL="1403970" indent="0">
              <a:buNone/>
              <a:defRPr sz="1535"/>
            </a:lvl5pPr>
            <a:lvl6pPr marL="1754962" indent="0">
              <a:buNone/>
              <a:defRPr sz="1535"/>
            </a:lvl6pPr>
            <a:lvl7pPr marL="2105955" indent="0">
              <a:buNone/>
              <a:defRPr sz="1535"/>
            </a:lvl7pPr>
            <a:lvl8pPr marL="2456947" indent="0">
              <a:buNone/>
              <a:defRPr sz="1535"/>
            </a:lvl8pPr>
            <a:lvl9pPr marL="2807940" indent="0">
              <a:buNone/>
              <a:defRPr sz="1535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3" y="1727835"/>
            <a:ext cx="3018811" cy="3201028"/>
          </a:xfrm>
        </p:spPr>
        <p:txBody>
          <a:bodyPr/>
          <a:lstStyle>
            <a:lvl1pPr marL="0" indent="0">
              <a:buNone/>
              <a:defRPr sz="1228"/>
            </a:lvl1pPr>
            <a:lvl2pPr marL="350992" indent="0">
              <a:buNone/>
              <a:defRPr sz="1075"/>
            </a:lvl2pPr>
            <a:lvl3pPr marL="701985" indent="0">
              <a:buNone/>
              <a:defRPr sz="921"/>
            </a:lvl3pPr>
            <a:lvl4pPr marL="1052977" indent="0">
              <a:buNone/>
              <a:defRPr sz="768"/>
            </a:lvl4pPr>
            <a:lvl5pPr marL="1403970" indent="0">
              <a:buNone/>
              <a:defRPr sz="768"/>
            </a:lvl5pPr>
            <a:lvl6pPr marL="1754962" indent="0">
              <a:buNone/>
              <a:defRPr sz="768"/>
            </a:lvl6pPr>
            <a:lvl7pPr marL="2105955" indent="0">
              <a:buNone/>
              <a:defRPr sz="768"/>
            </a:lvl7pPr>
            <a:lvl8pPr marL="2456947" indent="0">
              <a:buNone/>
              <a:defRPr sz="768"/>
            </a:lvl8pPr>
            <a:lvl9pPr marL="2807940" indent="0">
              <a:buNone/>
              <a:defRPr sz="768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37076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86863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8179" y="306637"/>
            <a:ext cx="2018228" cy="488086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493" y="306637"/>
            <a:ext cx="5937687" cy="488086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064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3493" y="306638"/>
            <a:ext cx="8072914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3493" y="1533187"/>
            <a:ext cx="8072914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493" y="5338158"/>
            <a:ext cx="21059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FF5EC-5B6F-4498-806E-3DBBBAB710BC}" type="datetimeFigureOut">
              <a:rPr lang="sk-SK" smtClean="0"/>
              <a:t>26. 4. 2020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00467" y="5338158"/>
            <a:ext cx="3158966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10429" y="5338158"/>
            <a:ext cx="21059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4303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01985" rtl="0" eaLnBrk="1" latinLnBrk="0" hangingPunct="1">
        <a:lnSpc>
          <a:spcPct val="90000"/>
        </a:lnSpc>
        <a:spcBef>
          <a:spcPct val="0"/>
        </a:spcBef>
        <a:buNone/>
        <a:defRPr sz="33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5496" indent="-175496" algn="l" defTabSz="701985" rtl="0" eaLnBrk="1" latinLnBrk="0" hangingPunct="1">
        <a:lnSpc>
          <a:spcPct val="90000"/>
        </a:lnSpc>
        <a:spcBef>
          <a:spcPts val="768"/>
        </a:spcBef>
        <a:buFont typeface="Arial" panose="020B0604020202020204" pitchFamily="34" charset="0"/>
        <a:buChar char="•"/>
        <a:defRPr sz="2150" kern="1200">
          <a:solidFill>
            <a:schemeClr val="tx1"/>
          </a:solidFill>
          <a:latin typeface="+mn-lt"/>
          <a:ea typeface="+mn-ea"/>
          <a:cs typeface="+mn-cs"/>
        </a:defRPr>
      </a:lvl1pPr>
      <a:lvl2pPr marL="526489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877481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3pPr>
      <a:lvl4pPr marL="1228474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579466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930458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281451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632443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983436" indent="-175496" algn="l" defTabSz="701985" rtl="0" eaLnBrk="1" latinLnBrk="0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1pPr>
      <a:lvl2pPr marL="350992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2pPr>
      <a:lvl3pPr marL="701985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3pPr>
      <a:lvl4pPr marL="1052977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403970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754962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105955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456947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807940" algn="l" defTabSz="701985" rtl="0" eaLnBrk="1" latinLnBrk="0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3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492781" y="436604"/>
            <a:ext cx="1440636" cy="766832"/>
          </a:xfrm>
          <a:prstGeom prst="ellipse">
            <a:avLst/>
          </a:prstGeom>
          <a:solidFill>
            <a:srgbClr val="5F5F5F">
              <a:alpha val="5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01985">
              <a:defRPr/>
            </a:pPr>
            <a:r>
              <a:rPr lang="sk-SK" sz="4606">
                <a:ln w="6350" cmpd="sng">
                  <a:solidFill>
                    <a:schemeClr val="tx1"/>
                  </a:solidFill>
                </a:ln>
                <a:solidFill>
                  <a:srgbClr val="A8A7A5"/>
                </a:solidFill>
                <a:latin typeface="BalloPEEExtBol" pitchFamily="2" charset="0"/>
              </a:rPr>
              <a:t>05</a:t>
            </a:r>
          </a:p>
        </p:txBody>
      </p:sp>
      <p:sp>
        <p:nvSpPr>
          <p:cNvPr id="14" name="Krajina">
            <a:extLst>
              <a:ext uri="{FF2B5EF4-FFF2-40B4-BE49-F238E27FC236}">
                <a16:creationId xmlns:a16="http://schemas.microsoft.com/office/drawing/2014/main" id="{258A1E99-2BB2-4519-8C04-1D3135346CC9}"/>
              </a:ext>
            </a:extLst>
          </p:cNvPr>
          <p:cNvSpPr txBox="1"/>
          <p:nvPr/>
        </p:nvSpPr>
        <p:spPr>
          <a:xfrm rot="21236500">
            <a:off x="2430054" y="597178"/>
            <a:ext cx="2913580" cy="942887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701985">
              <a:defRPr/>
            </a:pPr>
            <a:r>
              <a:rPr lang="sk-SK" sz="5527" spc="230">
                <a:ln w="6350" cmpd="sng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85000"/>
                    <a:alpha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SLOVAKIA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91BB3101-CD68-43CD-8D68-6C1423405481}"/>
              </a:ext>
            </a:extLst>
          </p:cNvPr>
          <p:cNvSpPr txBox="1"/>
          <p:nvPr/>
        </p:nvSpPr>
        <p:spPr>
          <a:xfrm>
            <a:off x="304019" y="4992972"/>
            <a:ext cx="1818161" cy="42319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701985">
              <a:defRPr/>
            </a:pPr>
            <a:r>
              <a:rPr lang="sk-SK" sz="2150" spc="230">
                <a:ln w="6350">
                  <a:solidFill>
                    <a:schemeClr val="tx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sp>
        <p:nvSpPr>
          <p:cNvPr id="16" name="Názov">
            <a:extLst>
              <a:ext uri="{FF2B5EF4-FFF2-40B4-BE49-F238E27FC236}">
                <a16:creationId xmlns:a16="http://schemas.microsoft.com/office/drawing/2014/main" id="{1B0D7EF3-A65A-47EA-A895-2252C1DDB7B3}"/>
              </a:ext>
            </a:extLst>
          </p:cNvPr>
          <p:cNvSpPr txBox="1"/>
          <p:nvPr/>
        </p:nvSpPr>
        <p:spPr>
          <a:xfrm>
            <a:off x="5758134" y="4874862"/>
            <a:ext cx="3056606" cy="659411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701985">
              <a:defRPr/>
            </a:pPr>
            <a:r>
              <a:rPr lang="sk-SK" sz="3685" spc="230">
                <a:ln w="635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AAAAAA"/>
                </a:solidFill>
                <a:effectLst>
                  <a:glow rad="165100">
                    <a:schemeClr val="tx1">
                      <a:lumMod val="65000"/>
                      <a:lumOff val="35000"/>
                      <a:alpha val="3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OravA  Castle</a:t>
            </a:r>
          </a:p>
        </p:txBody>
      </p:sp>
      <p:pic>
        <p:nvPicPr>
          <p:cNvPr id="22" name="Kresba">
            <a:extLst>
              <a:ext uri="{FF2B5EF4-FFF2-40B4-BE49-F238E27FC236}">
                <a16:creationId xmlns:a16="http://schemas.microsoft.com/office/drawing/2014/main" id="{3C8B8DD0-4739-4543-A7B6-5BB969CDE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169782" y="1422620"/>
            <a:ext cx="5940673" cy="3344599"/>
          </a:xfrm>
          <a:prstGeom prst="rect">
            <a:avLst/>
          </a:prstGeom>
          <a:ln w="63500" cmpd="dbl">
            <a:solidFill>
              <a:schemeClr val="bg1">
                <a:lumMod val="50000"/>
              </a:schemeClr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F52852CC-631F-48C8-97FF-15C33B1CE6D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  <p:sndAc>
          <p:stSnd loop="1">
            <p:snd r:embed="rId2" name="Jeremy Barlow - Forza D'amore.wav"/>
          </p:stSnd>
        </p:sndAc>
      </p:transition>
    </mc:Choice>
    <mc:Fallback xmlns="">
      <p:transition spd="slow" advClick="0" advTm="12000">
        <p:fade/>
        <p:sndAc>
          <p:stSnd loop="1">
            <p:snd r:embed="rId5" name="Jeremy Barlow - Forza D'am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ám">
            <a:extLst>
              <a:ext uri="{FF2B5EF4-FFF2-40B4-BE49-F238E27FC236}">
                <a16:creationId xmlns:a16="http://schemas.microsoft.com/office/drawing/2014/main" id="{EE9EC70D-BF26-4A6C-BD75-0CE441E5D9A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  <p:pic>
        <p:nvPicPr>
          <p:cNvPr id="18" name="Mapa">
            <a:extLst>
              <a:ext uri="{FF2B5EF4-FFF2-40B4-BE49-F238E27FC236}">
                <a16:creationId xmlns:a16="http://schemas.microsoft.com/office/drawing/2014/main" id="{17FB20C8-3D15-4936-8A13-E57BBCAE9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164585" y="1437539"/>
            <a:ext cx="5931319" cy="3347878"/>
          </a:xfrm>
          <a:prstGeom prst="rect">
            <a:avLst/>
          </a:prstGeom>
          <a:ln w="63500" cmpd="dbl">
            <a:noFill/>
          </a:ln>
          <a:effectLst>
            <a:outerShdw blurRad="254000" dist="190500" dir="2700000" algn="tl" rotWithShape="0">
              <a:schemeClr val="tx1">
                <a:lumMod val="65000"/>
                <a:lumOff val="35000"/>
                <a:alpha val="95000"/>
              </a:schemeClr>
            </a:outerShdw>
          </a:effectLst>
        </p:spPr>
      </p:pic>
      <p:pic>
        <p:nvPicPr>
          <p:cNvPr id="19" name="Štátny znak">
            <a:extLst>
              <a:ext uri="{FF2B5EF4-FFF2-40B4-BE49-F238E27FC236}">
                <a16:creationId xmlns:a16="http://schemas.microsoft.com/office/drawing/2014/main" id="{EF844563-DFCA-43B7-A8DA-91B6D6D548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2204622" y="1859773"/>
            <a:ext cx="369883" cy="431530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Šípka">
            <a:extLst>
              <a:ext uri="{FF2B5EF4-FFF2-40B4-BE49-F238E27FC236}">
                <a16:creationId xmlns:a16="http://schemas.microsoft.com/office/drawing/2014/main" id="{15167158-89AE-41AA-B719-57CDB9B59C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4399819" y="2253426"/>
            <a:ext cx="355342" cy="341128"/>
          </a:xfrm>
          <a:prstGeom prst="rect">
            <a:avLst/>
          </a:prstGeom>
        </p:spPr>
      </p:pic>
      <p:sp>
        <p:nvSpPr>
          <p:cNvPr id="23" name="GPS">
            <a:extLst>
              <a:ext uri="{FF2B5EF4-FFF2-40B4-BE49-F238E27FC236}">
                <a16:creationId xmlns:a16="http://schemas.microsoft.com/office/drawing/2014/main" id="{9FE96BC7-BC08-4975-ADBE-0925F9409EE5}"/>
              </a:ext>
            </a:extLst>
          </p:cNvPr>
          <p:cNvSpPr txBox="1"/>
          <p:nvPr/>
        </p:nvSpPr>
        <p:spPr>
          <a:xfrm rot="21240000">
            <a:off x="6314157" y="3934088"/>
            <a:ext cx="1651277" cy="2340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GPS 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: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  N 4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9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°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15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43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  E 1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9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°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21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</a:t>
            </a:r>
            <a:r>
              <a:rPr kumimoji="0" lang="sk-SK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31</a:t>
            </a:r>
            <a:r>
              <a:rPr kumimoji="0" lang="pt-BR" sz="921" b="0" i="0" u="none" strike="noStrike" kern="1200" cap="none" spc="0" normalizeH="0" baseline="0" noProof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Joan" panose="00000400000000000000" pitchFamily="2" charset="-18"/>
                <a:ea typeface="+mn-ea"/>
                <a:cs typeface="Hadassah Friedlaender" panose="02020603050405020304" pitchFamily="18" charset="-79"/>
              </a:rPr>
              <a:t>‘‘</a:t>
            </a:r>
          </a:p>
        </p:txBody>
      </p:sp>
      <p:sp>
        <p:nvSpPr>
          <p:cNvPr id="24" name="Číslo">
            <a:extLst>
              <a:ext uri="{FF2B5EF4-FFF2-40B4-BE49-F238E27FC236}">
                <a16:creationId xmlns:a16="http://schemas.microsoft.com/office/drawing/2014/main" id="{D45D3899-72EB-4652-8097-26DA29FD29A6}"/>
              </a:ext>
            </a:extLst>
          </p:cNvPr>
          <p:cNvSpPr/>
          <p:nvPr/>
        </p:nvSpPr>
        <p:spPr>
          <a:xfrm rot="21136632">
            <a:off x="492782" y="748884"/>
            <a:ext cx="1440636" cy="766832"/>
          </a:xfrm>
          <a:prstGeom prst="ellipse">
            <a:avLst/>
          </a:prstGeom>
          <a:solidFill>
            <a:srgbClr val="5F5F5F">
              <a:alpha val="5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019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606" b="0" i="0" u="none" strike="noStrike" kern="1200" cap="none" spc="0" normalizeH="0" baseline="0" noProof="0">
                <a:ln w="6350" cmpd="sng">
                  <a:solidFill>
                    <a:prstClr val="black"/>
                  </a:solidFill>
                </a:ln>
                <a:solidFill>
                  <a:srgbClr val="A8A7A5"/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05</a:t>
            </a:r>
          </a:p>
        </p:txBody>
      </p:sp>
      <p:sp>
        <p:nvSpPr>
          <p:cNvPr id="25" name="Krajina">
            <a:extLst>
              <a:ext uri="{FF2B5EF4-FFF2-40B4-BE49-F238E27FC236}">
                <a16:creationId xmlns:a16="http://schemas.microsoft.com/office/drawing/2014/main" id="{0228540D-88EF-4F0D-9171-7B5B764EE6D7}"/>
              </a:ext>
            </a:extLst>
          </p:cNvPr>
          <p:cNvSpPr txBox="1"/>
          <p:nvPr/>
        </p:nvSpPr>
        <p:spPr>
          <a:xfrm rot="21236500">
            <a:off x="2430054" y="597178"/>
            <a:ext cx="2913580" cy="942887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7019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527" b="0" i="0" u="none" strike="noStrike" kern="1200" cap="none" spc="230" normalizeH="0" baseline="0" noProof="0">
                <a:ln w="6350" cmpd="sng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prstClr val="white">
                    <a:lumMod val="85000"/>
                    <a:alpha val="60000"/>
                  </a:prst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27" name="Autor">
            <a:extLst>
              <a:ext uri="{FF2B5EF4-FFF2-40B4-BE49-F238E27FC236}">
                <a16:creationId xmlns:a16="http://schemas.microsoft.com/office/drawing/2014/main" id="{F2C77DAE-D426-4550-9BEA-F360ED21068E}"/>
              </a:ext>
            </a:extLst>
          </p:cNvPr>
          <p:cNvSpPr txBox="1"/>
          <p:nvPr/>
        </p:nvSpPr>
        <p:spPr>
          <a:xfrm>
            <a:off x="304019" y="4992972"/>
            <a:ext cx="1818161" cy="42319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7019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150" b="0" i="0" u="none" strike="noStrike" kern="1200" cap="none" spc="230" normalizeH="0" baseline="0" noProof="0">
                <a:ln w="6350">
                  <a:solidFill>
                    <a:prstClr val="black"/>
                  </a:solidFill>
                </a:ln>
                <a:solidFill>
                  <a:prstClr val="white">
                    <a:lumMod val="75000"/>
                  </a:prst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sp>
        <p:nvSpPr>
          <p:cNvPr id="2" name="Orava">
            <a:extLst>
              <a:ext uri="{FF2B5EF4-FFF2-40B4-BE49-F238E27FC236}">
                <a16:creationId xmlns:a16="http://schemas.microsoft.com/office/drawing/2014/main" id="{8FEB21E7-9B2D-44BC-94BE-7FCB7255A4ED}"/>
              </a:ext>
            </a:extLst>
          </p:cNvPr>
          <p:cNvSpPr txBox="1"/>
          <p:nvPr/>
        </p:nvSpPr>
        <p:spPr>
          <a:xfrm rot="21290794">
            <a:off x="4722621" y="2066390"/>
            <a:ext cx="462216" cy="1417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sk-SK" sz="921">
                <a:solidFill>
                  <a:srgbClr val="70AD47">
                    <a:lumMod val="50000"/>
                  </a:srgbClr>
                </a:solidFill>
                <a:latin typeface="Joan" panose="00000400000000000000" pitchFamily="2" charset="-18"/>
                <a:cs typeface="Hadassah Friedlaender" panose="02020603050405020304" pitchFamily="18" charset="-79"/>
              </a:rPr>
              <a:t>Orava</a:t>
            </a:r>
          </a:p>
        </p:txBody>
      </p:sp>
      <p:pic>
        <p:nvPicPr>
          <p:cNvPr id="28" name="Kresba">
            <a:extLst>
              <a:ext uri="{FF2B5EF4-FFF2-40B4-BE49-F238E27FC236}">
                <a16:creationId xmlns:a16="http://schemas.microsoft.com/office/drawing/2014/main" id="{BB56FD97-2752-43DA-B4B3-BEE22187BF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169782" y="1422620"/>
            <a:ext cx="5940673" cy="3344599"/>
          </a:xfrm>
          <a:prstGeom prst="rect">
            <a:avLst/>
          </a:prstGeom>
          <a:ln w="63500" cmpd="dbl">
            <a:solidFill>
              <a:schemeClr val="bg1">
                <a:lumMod val="50000"/>
              </a:schemeClr>
            </a:solidFill>
          </a:ln>
          <a:effectLst>
            <a:outerShdw blurRad="254000" dist="190500" dir="2700000" algn="tl" rotWithShape="0">
              <a:schemeClr val="tx1">
                <a:lumMod val="75000"/>
                <a:lumOff val="25000"/>
                <a:alpha val="95000"/>
              </a:schemeClr>
            </a:outerShdw>
          </a:effectLst>
        </p:spPr>
      </p:pic>
      <p:sp>
        <p:nvSpPr>
          <p:cNvPr id="11" name="Názov">
            <a:extLst>
              <a:ext uri="{FF2B5EF4-FFF2-40B4-BE49-F238E27FC236}">
                <a16:creationId xmlns:a16="http://schemas.microsoft.com/office/drawing/2014/main" id="{C966631C-7FC8-4A13-92D8-26CA4549ED6C}"/>
              </a:ext>
            </a:extLst>
          </p:cNvPr>
          <p:cNvSpPr txBox="1"/>
          <p:nvPr/>
        </p:nvSpPr>
        <p:spPr>
          <a:xfrm>
            <a:off x="5758134" y="4874862"/>
            <a:ext cx="3056606" cy="659411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701985">
              <a:defRPr/>
            </a:pPr>
            <a:r>
              <a:rPr lang="sk-SK" sz="3685" spc="230">
                <a:ln w="635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AAAAAA"/>
                </a:solidFill>
                <a:effectLst>
                  <a:glow rad="165100">
                    <a:schemeClr val="tx1">
                      <a:lumMod val="65000"/>
                      <a:lumOff val="35000"/>
                      <a:alpha val="3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OravA  Castle</a:t>
            </a:r>
          </a:p>
        </p:txBody>
      </p:sp>
    </p:spTree>
    <p:extLst>
      <p:ext uri="{BB962C8B-B14F-4D97-AF65-F5344CB8AC3E}">
        <p14:creationId xmlns:p14="http://schemas.microsoft.com/office/powerpoint/2010/main" val="180557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>
        <p:fad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animBg="1" autoUpdateAnimBg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502733BD-1F65-46CC-A479-EE6EDF630C1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  <p:sp>
        <p:nvSpPr>
          <p:cNvPr id="6" name="Text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396000" y="1296000"/>
            <a:ext cx="4145625" cy="341292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lang="sk-SK" altLang="sk-SK" sz="3378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</a:t>
            </a:r>
            <a:r>
              <a:rPr lang="sk-SK" altLang="sk-SK" sz="3378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O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ravský hrad sa nachádza na 112 me-trov vysokej skale nad riekou Oravou v obci Oravský Podzámok. Bol postavený v 13. storočí na mieste starého dreveného opev-nenia postaveného po mongolskej invázii v Uhorsku z roku 1241.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Jeho história od výstavby zahŕňa ničenia, rekonštrukcie, prístavby, požiare a rôzne vlastnícke zmeny. Najväčšia katastrofa po-stihla hrad v roku 1800, keď požiar zničil všetky jeho drevené časti.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Po druhej svetovej vojne sa hrad stal národnou pamiatkou. Je považovaný za jeden z najkrajších hradov na Slovensku.</a:t>
            </a:r>
          </a:p>
        </p:txBody>
      </p:sp>
      <p:sp>
        <p:nvSpPr>
          <p:cNvPr id="17" name="Text ŠPA">
            <a:extLst>
              <a:ext uri="{FF2B5EF4-FFF2-40B4-BE49-F238E27FC236}">
                <a16:creationId xmlns:a16="http://schemas.microsoft.com/office/drawing/2014/main" id="{96FEAE8E-766E-450F-A1BD-998D9735C012}"/>
              </a:ext>
            </a:extLst>
          </p:cNvPr>
          <p:cNvSpPr txBox="1"/>
          <p:nvPr/>
        </p:nvSpPr>
        <p:spPr>
          <a:xfrm>
            <a:off x="432000" y="1296756"/>
            <a:ext cx="4145625" cy="384380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lang="sk-SK" altLang="sk-SK" sz="3378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</a:t>
            </a:r>
            <a:r>
              <a:rPr lang="es-ES" altLang="sk-SK" sz="3378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E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l castillo de Orava está situado en una roca de 112 metros de altura sobre el río Orava en Oravský Podzámok.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Fue construido en el siglo 13 en el sitio de una antigua fortificación de madera construida después de la invasión mongol de Hungría en 1241.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Su historia desde la construcción incluye la destrucción, la reconstrucción, la anexión, el fuego y diversos cambios de propiedad.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La catástrofe más grande golpeó el castillo en 1800 cuando el fuego destruyó todas las piezas de madera.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Después de la Segunda Guerra Mundial, el castillo se convirtió en un monumento nacional.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s-E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Es considerado uno de los castillos más bellos de Eslovaquia.</a:t>
            </a:r>
          </a:p>
        </p:txBody>
      </p:sp>
      <p:sp>
        <p:nvSpPr>
          <p:cNvPr id="16" name="Text ANG">
            <a:extLst>
              <a:ext uri="{FF2B5EF4-FFF2-40B4-BE49-F238E27FC236}">
                <a16:creationId xmlns:a16="http://schemas.microsoft.com/office/drawing/2014/main" id="{C4197ADB-1E08-4F5A-BA5B-D6AD723AEC1E}"/>
              </a:ext>
            </a:extLst>
          </p:cNvPr>
          <p:cNvSpPr txBox="1"/>
          <p:nvPr/>
        </p:nvSpPr>
        <p:spPr>
          <a:xfrm>
            <a:off x="396000" y="1296000"/>
            <a:ext cx="4145625" cy="34129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lang="sk-SK" altLang="sk-SK" sz="3378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</a:t>
            </a:r>
            <a:r>
              <a:rPr lang="en-US" altLang="sk-SK" sz="3378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T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he</a:t>
            </a:r>
            <a:r>
              <a:rPr lang="en-US" altLang="sk-SK" sz="1400">
                <a:solidFill>
                  <a:schemeClr val="bg1"/>
                </a:solidFill>
                <a:effectLst>
                  <a:outerShdw dist="38100" dir="2700000" algn="tl">
                    <a:srgbClr val="000000">
                      <a:alpha val="65000"/>
                    </a:srgbClr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Orava Castle is situated on a 112 meter high rock above the Orava River in Oravský Podzámok.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It was built in the 13th century on the site of an old wooden fortification built after the Mongol invasion of Hungary in 1241.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Its history since construction includes destruction, reconstruction, annexation, fire and various property changes.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The greatest catastrophe hit the castle in 1800 when the fire destroyed all the wooden parts.</a:t>
            </a:r>
          </a:p>
          <a:p>
            <a:pPr lvl="0" algn="justLow">
              <a:defRPr/>
            </a:pP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After the Second World War, the castle became a national monument.</a:t>
            </a:r>
            <a:r>
              <a:rPr lang="sk-SK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 </a:t>
            </a:r>
            <a:r>
              <a:rPr lang="en-US" altLang="sk-SK" sz="1400" b="1">
                <a:effectLst>
                  <a:outerShdw blurRad="38100" dist="12700" dir="5400000" algn="ctr" rotWithShape="0">
                    <a:schemeClr val="bg1"/>
                  </a:outerShdw>
                </a:effectLst>
                <a:latin typeface="Brooklyn CE" pitchFamily="2" charset="0"/>
              </a:rPr>
              <a:t>It is considered one of the most beautiful castles in Slovakia.</a:t>
            </a:r>
          </a:p>
        </p:txBody>
      </p:sp>
      <p:pic>
        <p:nvPicPr>
          <p:cNvPr id="7" name="SVK">
            <a:extLst>
              <a:ext uri="{FF2B5EF4-FFF2-40B4-BE49-F238E27FC236}">
                <a16:creationId xmlns:a16="http://schemas.microsoft.com/office/drawing/2014/main" id="{7EABEE92-E205-4B61-9CE5-F7166B2FF6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12" y="3188163"/>
            <a:ext cx="414563" cy="276375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ŠPA">
            <a:extLst>
              <a:ext uri="{FF2B5EF4-FFF2-40B4-BE49-F238E27FC236}">
                <a16:creationId xmlns:a16="http://schemas.microsoft.com/office/drawing/2014/main" id="{AF122748-DDB6-43A2-95A6-EE7FB9DDD9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434" y="3188164"/>
            <a:ext cx="414563" cy="276374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ANG">
            <a:extLst>
              <a:ext uri="{FF2B5EF4-FFF2-40B4-BE49-F238E27FC236}">
                <a16:creationId xmlns:a16="http://schemas.microsoft.com/office/drawing/2014/main" id="{D0962F98-3D44-4ADD-9851-1F2D96186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656" y="3188163"/>
            <a:ext cx="414563" cy="276375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B05EA34C-54E7-427F-B770-F4B0DCE511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864201" y="655564"/>
            <a:ext cx="3930150" cy="2153411"/>
          </a:xfrm>
          <a:prstGeom prst="rect">
            <a:avLst/>
          </a:prstGeom>
          <a:ln w="63500" cmpd="dbl">
            <a:solidFill>
              <a:schemeClr val="bg1">
                <a:lumMod val="50000"/>
              </a:schemeClr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pic>
        <p:nvPicPr>
          <p:cNvPr id="13" name="Kruh - šípka">
            <a:extLst>
              <a:ext uri="{FF2B5EF4-FFF2-40B4-BE49-F238E27FC236}">
                <a16:creationId xmlns:a16="http://schemas.microsoft.com/office/drawing/2014/main" id="{2EA47CEC-10DE-40B1-AC23-B14A49371C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92423" y="5009453"/>
            <a:ext cx="401928" cy="4067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  <p:sp>
        <p:nvSpPr>
          <p:cNvPr id="2" name="Wikipedia">
            <a:extLst>
              <a:ext uri="{FF2B5EF4-FFF2-40B4-BE49-F238E27FC236}">
                <a16:creationId xmlns:a16="http://schemas.microsoft.com/office/drawing/2014/main" id="{3E56CAF3-64DB-434A-823D-21FB0E9EE4CF}"/>
              </a:ext>
            </a:extLst>
          </p:cNvPr>
          <p:cNvSpPr txBox="1"/>
          <p:nvPr/>
        </p:nvSpPr>
        <p:spPr>
          <a:xfrm>
            <a:off x="3024686" y="5009256"/>
            <a:ext cx="11169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4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 CE" pitchFamily="2" charset="0"/>
              </a:rPr>
              <a:t>Wikipedia</a:t>
            </a:r>
          </a:p>
        </p:txBody>
      </p:sp>
      <p:sp>
        <p:nvSpPr>
          <p:cNvPr id="18" name="Číslo">
            <a:extLst>
              <a:ext uri="{FF2B5EF4-FFF2-40B4-BE49-F238E27FC236}">
                <a16:creationId xmlns:a16="http://schemas.microsoft.com/office/drawing/2014/main" id="{75D9FB69-E43E-4191-ACE9-F521F26CB6B8}"/>
              </a:ext>
            </a:extLst>
          </p:cNvPr>
          <p:cNvSpPr/>
          <p:nvPr/>
        </p:nvSpPr>
        <p:spPr>
          <a:xfrm rot="21136632">
            <a:off x="492781" y="436604"/>
            <a:ext cx="1440636" cy="766832"/>
          </a:xfrm>
          <a:prstGeom prst="ellipse">
            <a:avLst/>
          </a:prstGeom>
          <a:solidFill>
            <a:srgbClr val="5F5F5F">
              <a:alpha val="5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01985">
              <a:defRPr/>
            </a:pPr>
            <a:r>
              <a:rPr lang="sk-SK" sz="4606">
                <a:ln w="6350" cmpd="sng">
                  <a:solidFill>
                    <a:schemeClr val="tx1"/>
                  </a:solidFill>
                </a:ln>
                <a:solidFill>
                  <a:srgbClr val="A8A7A5"/>
                </a:solidFill>
                <a:latin typeface="BalloPEEExtBol" pitchFamily="2" charset="0"/>
              </a:rPr>
              <a:t>05</a:t>
            </a:r>
          </a:p>
        </p:txBody>
      </p:sp>
      <p:pic>
        <p:nvPicPr>
          <p:cNvPr id="4" name="Krytie">
            <a:extLst>
              <a:ext uri="{FF2B5EF4-FFF2-40B4-BE49-F238E27FC236}">
                <a16:creationId xmlns:a16="http://schemas.microsoft.com/office/drawing/2014/main" id="{7CE8BFD9-B809-459F-B0A5-7B885FB8934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977" y="1375144"/>
            <a:ext cx="4360974" cy="404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6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6" grpId="3"/>
      <p:bldP spid="17" grpId="0"/>
      <p:bldP spid="17" grpId="1"/>
      <p:bldP spid="17" grpId="2"/>
      <p:bldP spid="17" grpId="3"/>
      <p:bldP spid="16" grpId="0"/>
      <p:bldP spid="16" grpId="1"/>
      <p:bldP spid="16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7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:fade/>
      </p:transition>
    </mc:Choice>
    <mc:Fallback xmlns="">
      <p:transition spd="slow" advClick="0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FAAA18AA-3746-45E1-A6FE-FD54621B292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1C38A809-45A8-4BFF-AEED-67879465077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3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112880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63F5CBF-FA8E-409A-9FB7-985135E99F3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A0B2C9C3-F02E-488E-8BF4-3BAEE9F49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1832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13EE0104-FCD0-4654-8D43-5731B321B7C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6A51DE5D-B676-41C9-908F-554DCE4708E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8" name="Foto 2" hidden="1">
            <a:extLst>
              <a:ext uri="{FF2B5EF4-FFF2-40B4-BE49-F238E27FC236}">
                <a16:creationId xmlns:a16="http://schemas.microsoft.com/office/drawing/2014/main" id="{4BB70F36-68D6-4898-8A18-06A174C6671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83246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6887D17D-ED65-461E-80CD-6A2CF58FC07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70C864E-D114-432A-A05B-EF1034E65C3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2719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447EF034-04B2-4FEE-9C4E-8D0232571F4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A98E51F0-9739-4C99-954A-14EAF9CAE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40411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B92B32F-DB0D-4299-A1EA-A9EA2894B02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F31F64B6-D067-4E3C-B1F2-9E93B3A5903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5006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A41C0B5E-C70D-426C-8285-B167511A8B2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B801C764-E5A5-4CC2-A075-2C8A0F02FFD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893702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07FED77-AE80-411D-8F41-835198D0A24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4873AFA-F685-418C-88E8-B08B862BF36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3572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E18A547-2E3A-471F-9790-11AE505331A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1453AA2D-C601-4C2D-A289-8A9E4EDED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5504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4EE73601-9BEF-4CCC-8905-D321001F7B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08D992E0-29F3-4A29-91E3-0B080780A36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C2608D1F-73CD-4A28-BA8B-594D5355CD4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794992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F4D45AA2-6B0C-42EF-8759-433865DBC11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F21E6D49-FB9D-49AF-BCE5-0B2A3CD0C85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67331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5D2461B4-9F45-4D30-A92E-C89194782BE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433D5AD-5000-48D9-82B9-07608729A13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79029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C7598C04-929F-4F80-991F-82546A93D35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C1E919D3-62D4-4B75-8595-0262D002444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61473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AE2D6CE-8BC4-421D-9846-395E08DE4A0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0F7D485-F0D9-41AA-8824-FBD2347DFB8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479909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5BFF018-4C71-486E-8EAD-8172B94C8F0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8D7394A-38C7-49DC-B5C9-6FC70AE897F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905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F9118BE9-ED5B-4F96-A600-E609AF6D3BC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3380BC8-6F71-4F8B-A62C-B2BBBD4D9D9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0719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CB307169-21C0-41EB-901F-F0193F3220B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9DF2442-C53F-4F4D-9B2F-75357BBCE51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63600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9F70851-285A-4A07-A37D-6052E8A8553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E6AC87C-1ED7-46D9-8CA4-6673D689EF1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09032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CD9BC9DD-BC4E-4131-BAA0-5DBC85FA275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64EE9A60-6248-4D56-86E8-6D0296E77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68177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7A4C0C11-97E6-495E-AE6B-C944A0DD373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9439E110-248D-4EA7-AD82-12157EA1701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F2709EA1-976D-448B-847D-069F6DCA7E4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0741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6AD65B1F-127F-43B7-AD82-616805AF15F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Výrez">
            <a:extLst>
              <a:ext uri="{FF2B5EF4-FFF2-40B4-BE49-F238E27FC236}">
                <a16:creationId xmlns:a16="http://schemas.microsoft.com/office/drawing/2014/main" id="{6D27BE92-454E-4810-8445-64A120DD8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01" y="0"/>
            <a:ext cx="432002" cy="5759450"/>
          </a:xfrm>
          <a:prstGeom prst="rect">
            <a:avLst/>
          </a:prstGeom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 cmpd="sng">
            <a:solidFill>
              <a:schemeClr val="bg1"/>
            </a:solidFill>
          </a:ln>
        </p:spPr>
      </p:pic>
      <p:pic>
        <p:nvPicPr>
          <p:cNvPr id="4" name="Foto 2a">
            <a:extLst>
              <a:ext uri="{FF2B5EF4-FFF2-40B4-BE49-F238E27FC236}">
                <a16:creationId xmlns:a16="http://schemas.microsoft.com/office/drawing/2014/main" id="{803511F6-F971-4A8C-BDB8-BF020C82F9E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3329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662DB7D1-4F83-4F9A-897F-06E03C7F993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72000"/>
            <a:ext cx="4320000" cy="5616000"/>
          </a:xfrm>
          <a:prstGeom prst="rect">
            <a:avLst/>
          </a:prstGeom>
          <a:ln w="57150" cmpd="sng">
            <a:solidFill>
              <a:schemeClr val="bg1"/>
            </a:solidFill>
          </a:ln>
        </p:spPr>
      </p:pic>
      <p:pic>
        <p:nvPicPr>
          <p:cNvPr id="5" name="Foto B">
            <a:extLst>
              <a:ext uri="{FF2B5EF4-FFF2-40B4-BE49-F238E27FC236}">
                <a16:creationId xmlns:a16="http://schemas.microsoft.com/office/drawing/2014/main" id="{4BE90542-16AC-45B6-91F7-B173B95B2C9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0" y="72000"/>
            <a:ext cx="4320000" cy="5616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84711E85-B044-42A0-B832-03AE189BEE7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9280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F0BA78D-BB2F-476C-A24D-FA79CFB4F07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F723C843-8C5D-4F35-83F2-D3E2615960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8727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EEDE048D-BCDB-46D5-B556-508F6C9E4E0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5057E449-25D2-436E-A4C5-4A5CE50B5DE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42106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B2D5D59-0DA5-45B7-961B-794D5AA70FB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0283CB23-DADC-42B5-B36B-FA83F767F31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85017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4A02E36D-7C94-4584-97A8-F63E4631DFA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Výrez">
            <a:extLst>
              <a:ext uri="{FF2B5EF4-FFF2-40B4-BE49-F238E27FC236}">
                <a16:creationId xmlns:a16="http://schemas.microsoft.com/office/drawing/2014/main" id="{0A96AF66-B8D3-4DA1-A514-EA495186B04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360000" cy="5760000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35999"/>
            <a:ext cx="4320000" cy="56880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82769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829E9481-0960-422E-8040-AE9C33F00CA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35999"/>
            <a:ext cx="4320000" cy="56880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69445E6-B193-4801-8BEB-55C79DE1D6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701464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C19902D-54BA-442C-A6D1-7DCD8A4C020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1D6B8CD-53CB-461D-A404-772870CA8BD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79142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0F861DD5-A1C1-4688-87C1-288AE01F0F0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510E2DB-8763-4751-B580-35E091EC100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6037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0EFD53B0-8574-462C-BCE9-24B1F4A1629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289B8D9-D3B3-4018-9F92-1CD1B5B12BC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2519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C39051DB-3476-402B-B778-13F7AAB6EA7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74EA7A80-49D1-479A-8A85-DC709F3B3F8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1792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23E083B-879D-4346-92D3-21AAB8E288E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" y="0"/>
            <a:ext cx="9359106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3B660E6E-F180-4A77-8647-B446036A744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9106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1089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D39DA636-66FF-49B8-A022-464BB2AB2AA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" y="0"/>
            <a:ext cx="9359106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A36826C2-F62E-45BE-887E-7E226B0CA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419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D4E614DF-D870-40F1-AA29-227340CEB0C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89A533DB-468D-45AE-A94B-07F58AB11CE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92639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D726C25F-D8AA-49D4-A5B3-02AAE04C8E5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E539AAA9-A7D8-4AC3-808E-59A7DE6971F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226590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6B5DBE6A-B144-49BA-9BF5-16B5854EFA7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D279470-A6B9-4861-B083-53C69C71C8F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99242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AF76B52-0A50-403A-9341-C4DEFBC21CC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E3784CDD-A4B6-443C-B0C0-E756EAE7623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57413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41D4F96-BE5E-4371-B38A-581A7107165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A0241B9-5CF2-4212-A772-9CFE9BC7843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018011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EC09B0A6-94FC-4D08-AC6B-974965EEF7E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49"/>
          </a:xfrm>
          <a:prstGeom prst="rect">
            <a:avLst/>
          </a:prstGeom>
        </p:spPr>
      </p:pic>
      <p:pic>
        <p:nvPicPr>
          <p:cNvPr id="10" name="Výrez">
            <a:extLst>
              <a:ext uri="{FF2B5EF4-FFF2-40B4-BE49-F238E27FC236}">
                <a16:creationId xmlns:a16="http://schemas.microsoft.com/office/drawing/2014/main" id="{8925D3D7-A225-4BAF-8496-DB60E76AB3E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60000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02C2D49A-9E74-4437-8ADE-EB64E8D0B45F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5680" y="472440"/>
            <a:ext cx="4061460" cy="478774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E84E4F-61D1-4403-86A7-DC16E043A50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82032"/>
      </p:ext>
    </p:extLst>
  </p:cSld>
  <p:clrMapOvr>
    <a:masterClrMapping/>
  </p:clrMapOvr>
  <p:transition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993178" y="504000"/>
            <a:ext cx="2748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b="1">
                <a:solidFill>
                  <a:schemeClr val="tx1">
                    <a:lumMod val="75000"/>
                    <a:lumOff val="25000"/>
                  </a:schemeClr>
                </a:solidFill>
                <a:latin typeface="Brooklyn CE" pitchFamily="2" charset="0"/>
              </a:rPr>
              <a:t>Non-commercial</a:t>
            </a:r>
            <a:r>
              <a:rPr lang="sk-SK" sz="1228">
                <a:latin typeface="Brooklyn CE" pitchFamily="2" charset="0"/>
              </a:rPr>
              <a:t> </a:t>
            </a:r>
            <a:r>
              <a:rPr lang="sk-SK" sz="1400" b="1">
                <a:solidFill>
                  <a:schemeClr val="tx1">
                    <a:lumMod val="75000"/>
                    <a:lumOff val="25000"/>
                  </a:schemeClr>
                </a:solidFill>
                <a:latin typeface="Brooklyn CE" pitchFamily="2" charset="0"/>
              </a:rPr>
              <a:t>presentation</a:t>
            </a:r>
            <a:r>
              <a:rPr lang="sk-SK" sz="1228">
                <a:latin typeface="Brooklyn CE" pitchFamily="2" charset="0"/>
              </a:rPr>
              <a:t>!</a:t>
            </a:r>
          </a:p>
        </p:txBody>
      </p:sp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5745579" y="2880000"/>
            <a:ext cx="1991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2000" b="1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The Orava Castle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04000" y="3240000"/>
            <a:ext cx="43695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Music :		Jeremy Barlow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Photos : 		private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E-mail :		pista2011@gmail.com        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Arranged by :	Steve Rumpler</a:t>
            </a:r>
          </a:p>
          <a:p>
            <a:r>
              <a:rPr lang="sk-SK" sz="1200" b="1">
                <a:solidFill>
                  <a:schemeClr val="tx1">
                    <a:lumMod val="85000"/>
                    <a:lumOff val="15000"/>
                  </a:schemeClr>
                </a:solidFill>
                <a:latin typeface="Brooklyn CE" pitchFamily="2" charset="0"/>
              </a:rPr>
              <a:t>Year :	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1168962" y="4642222"/>
            <a:ext cx="637096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404040"/>
                </a:solidFill>
                <a:latin typeface="Castanet" pitchFamily="2" charset="0"/>
              </a:rPr>
              <a:t>Thanks for your feedback on this presentation...</a:t>
            </a:r>
            <a:endParaRPr lang="en-US" sz="2400" b="1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latin typeface="Castanet" pitchFamily="2" charset="0"/>
            </a:endParaRPr>
          </a:p>
        </p:txBody>
      </p:sp>
      <p:pic>
        <p:nvPicPr>
          <p:cNvPr id="19" name="Kresba">
            <a:extLst>
              <a:ext uri="{FF2B5EF4-FFF2-40B4-BE49-F238E27FC236}">
                <a16:creationId xmlns:a16="http://schemas.microsoft.com/office/drawing/2014/main" id="{BA5D55EC-DE4C-45D5-A3D4-8888641D9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90" y="419890"/>
            <a:ext cx="4179029" cy="2361504"/>
          </a:xfrm>
          <a:prstGeom prst="ellipse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20" name="Kruh - šípka">
            <a:extLst>
              <a:ext uri="{FF2B5EF4-FFF2-40B4-BE49-F238E27FC236}">
                <a16:creationId xmlns:a16="http://schemas.microsoft.com/office/drawing/2014/main" id="{D6BFF914-8315-4C3D-9863-02D5D966A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08520" y="4851692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  <p:sp>
        <p:nvSpPr>
          <p:cNvPr id="21" name="Kruh">
            <a:extLst>
              <a:ext uri="{FF2B5EF4-FFF2-40B4-BE49-F238E27FC236}">
                <a16:creationId xmlns:a16="http://schemas.microsoft.com/office/drawing/2014/main" id="{C7F6ED3B-963E-4957-9D4B-7A162E9D64BC}"/>
              </a:ext>
            </a:extLst>
          </p:cNvPr>
          <p:cNvSpPr/>
          <p:nvPr/>
        </p:nvSpPr>
        <p:spPr>
          <a:xfrm>
            <a:off x="8308520" y="4855948"/>
            <a:ext cx="515874" cy="508196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Podpis">
            <a:extLst>
              <a:ext uri="{FF2B5EF4-FFF2-40B4-BE49-F238E27FC236}">
                <a16:creationId xmlns:a16="http://schemas.microsoft.com/office/drawing/2014/main" id="{C8C3720C-545E-4DE6-A0DC-EFF90990D5BE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33317" y="4861844"/>
            <a:ext cx="461034" cy="484086"/>
          </a:xfrm>
          <a:prstGeom prst="rect">
            <a:avLst/>
          </a:prstGeom>
          <a:noFill/>
        </p:spPr>
      </p:pic>
      <p:pic>
        <p:nvPicPr>
          <p:cNvPr id="18" name="Rám">
            <a:extLst>
              <a:ext uri="{FF2B5EF4-FFF2-40B4-BE49-F238E27FC236}">
                <a16:creationId xmlns:a16="http://schemas.microsoft.com/office/drawing/2014/main" id="{C341E981-70F3-4ADE-ACCA-F913A0A42A4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00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3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6.64858E-7 -6.1742E-7 L 0.00526 -0.01626 " pathEditMode="relative" rAng="0" ptsTypes="AA">
                                      <p:cBhvr>
                                        <p:cTn id="3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00" y="-82700"/>
                                    </p:animMotion>
                                    <p:animRot by="15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100"/>
                            </p:stCondLst>
                            <p:childTnLst>
                              <p:par>
                                <p:cTn id="4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100"/>
                            </p:stCondLst>
                            <p:childTnLst>
                              <p:par>
                                <p:cTn id="90" presetID="1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  <p:bldP spid="21" grpId="0" animBg="1"/>
      <p:bldP spid="21" grpId="1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401</Words>
  <Application>Microsoft Office PowerPoint</Application>
  <PresentationFormat>Vlastná</PresentationFormat>
  <Paragraphs>29</Paragraphs>
  <Slides>44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44</vt:i4>
      </vt:variant>
    </vt:vector>
  </HeadingPairs>
  <TitlesOfParts>
    <vt:vector size="53" baseType="lpstr">
      <vt:lpstr>BalloPEEExtBol</vt:lpstr>
      <vt:lpstr>Brooklyn CE</vt:lpstr>
      <vt:lpstr>Castanet</vt:lpstr>
      <vt:lpstr>Arial</vt:lpstr>
      <vt:lpstr>Calibri</vt:lpstr>
      <vt:lpstr>Calibri Light</vt:lpstr>
      <vt:lpstr>Joan</vt:lpstr>
      <vt:lpstr>Arabia CE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2017-06-17T16:03:28Z</dcterms:created>
  <dcterms:modified xsi:type="dcterms:W3CDTF">2020-04-26T18:21:10Z</dcterms:modified>
</cp:coreProperties>
</file>