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BIYwNO9VEDnaw5ui0MD6w==" hashData="KhrysHex3qMcnmGIyzx/xc4pT/OnCnnGfpayXHVyjyl2sl4U/plXOOo5vXpqKt/MMlMqJPyVW45YEusrxH9e8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AEB30A-3BD9-4D49-A29C-B8E315E90FCF}" v="109" dt="2023-01-20T06:21:40.765"/>
    <p1510:client id="{EB8E8B16-B670-4718-975F-B9535E1D08A9}" v="45" dt="2023-01-20T08:37:22.5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67" autoAdjust="0"/>
    <p:restoredTop sz="94660"/>
  </p:normalViewPr>
  <p:slideViewPr>
    <p:cSldViewPr snapToGrid="0">
      <p:cViewPr varScale="1">
        <p:scale>
          <a:sx n="95" d="100"/>
          <a:sy n="95" d="100"/>
        </p:scale>
        <p:origin x="6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F09BAD-4199-93D7-7144-4B88918CE9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0070860-953B-89F7-9D3F-6B83CF3D38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4CED93-873B-B058-A9F9-FEE8F4ED5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20BB0A-AD98-0642-83BD-F6BEF4142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F7439E-0C12-2759-C19D-55E2C84C0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534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C5D2B6-E96F-62B7-F0B6-302D0E166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3A33EC-F828-884C-4555-AE382866E2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198E88-9E3D-A937-A301-B072D6ED1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EE0025-137B-2EF3-ADD6-4BD52AB37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703A9C-903C-20C6-210C-68BBCFA15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9519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22F58C-37B7-C2EE-C9F3-0A3BB263C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8A3E5DD-93D8-7CC8-5C6A-CCBC0DFF2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A16A16-D455-33FB-2282-B19FB5915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F3F086-AE00-7D8D-A672-5AC873265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B57A9C-2C9F-9D19-5597-230CBFC76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386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4F1354-9C93-85EA-1E15-35D73DE24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95A7A6B-50D6-C228-DD6B-FDD3E8ECEA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BC4E349-9C6F-8265-A315-AB257E605B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9729F65-2351-E50B-C41D-F9F27B2D2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C26883C-914E-84BE-8BE0-355E7EB09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C5DF4BE-6CA4-A514-B857-92C3444F8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5117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AB2AA4-5143-E33F-BA3A-8C8A0F4D2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6197E2-5C66-0E6F-1A3C-4C72B9885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B58DB85-91A0-7FFC-995D-78A3F74EBF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BAA2CAC-9E68-25BB-C092-C4BD5A3F1D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0956AB5-834F-68AF-D73F-1448F861A8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74F469E-A160-667C-8F02-21B8577D1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8362C7D-A907-D1B9-D345-B6E0391CF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73D6DE8-5FB9-1E32-5A58-EF276D82F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384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4A3354-60BC-CB58-49A9-78FED57C9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98A58DE-524B-55AF-DEC7-51988B6D2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66995AA-C6AB-012A-F53F-4FC37AA10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D191E53-80E9-3A0E-19EF-B271B12E8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372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BBBA81E-88E3-4256-4CDD-2F93AD3A8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12B43D6-83DC-D8A9-D2F2-0762DFE57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15B10DC-C123-61E5-A43E-60E71D69F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8701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D03EAC-8F81-B723-4723-4019BEED3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6FCB51-A5D0-717C-34E0-C13F997F23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3E1D76C-6C81-A518-E700-9BFBE6FE20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241A643-2FAF-D89E-7EC1-CDE6CFCCB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0C0BD4-4828-F4BB-2E35-DDD6D907D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A8C796B-09DB-2449-7FA5-F6F6DFE03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621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22A8CC-1055-5B77-5BC5-F690DAC13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F385C49-96AE-D7B6-8BA5-78B92F9C0C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B3731A6-0E77-38D7-2F7C-77126D62DF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3C8714E-F827-910B-9EB7-9C94D2507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1E1219E-D072-3448-F212-8F4D4B5AB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CF9238-D554-C5EB-7BCA-5437FBC0B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38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A6E4F0-F156-D147-F674-2971EB8BC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9E8214E-784A-D17E-98C3-F97A1A9F77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04E821-A2AD-C3EC-62C4-F690CB5BF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03C197-3F03-0448-0E7A-042F73CEA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ACF5A4-D218-A7A0-F373-E3CF4D709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69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FF87494-698D-BB0C-5CFF-F16460BFCD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FFC9261-6ECF-DC51-B7E8-9046FEBF0A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4C5FED-26D3-8727-09FE-8BFE5B530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192A2B-20BF-8247-69A1-A1FE47AB8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63CA6-91EC-305C-0FB8-98EE7E2C6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13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6093463-AA4E-5586-4431-2060C2A67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46D61E-34B7-8769-C102-6F3B66CCB3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DFBD31-4A73-2659-6F60-48F62DAD54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BA576-9C76-4A72-90D4-A85991A88384}" type="datetimeFigureOut">
              <a:rPr lang="fr-FR" smtClean="0"/>
              <a:t>20/01/2023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9E1C21-2582-2715-1723-271900E95D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913683-90CF-CE79-19C9-7EA782D54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3FF13-481D-41A7-A678-D45354F62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18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herbe, arbre, extérieur, jardin&#10;&#10;Description générée automatiquement">
            <a:extLst>
              <a:ext uri="{FF2B5EF4-FFF2-40B4-BE49-F238E27FC236}">
                <a16:creationId xmlns:a16="http://schemas.microsoft.com/office/drawing/2014/main" id="{71AAD2E7-C534-6CD7-5DB6-E26ACF80BA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889000"/>
            <a:ext cx="8674100" cy="52578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CF76ADA-C5D0-CE47-4FC7-9FFC98F89B61}"/>
              </a:ext>
            </a:extLst>
          </p:cNvPr>
          <p:cNvSpPr txBox="1"/>
          <p:nvPr/>
        </p:nvSpPr>
        <p:spPr>
          <a:xfrm>
            <a:off x="2499319" y="456512"/>
            <a:ext cx="1155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La villa </a:t>
            </a:r>
            <a:r>
              <a:rPr lang="fr-FR" sz="2400" b="1" dirty="0" err="1">
                <a:solidFill>
                  <a:schemeClr val="bg1"/>
                </a:solidFill>
              </a:rPr>
              <a:t>Taranto</a:t>
            </a:r>
            <a:r>
              <a:rPr lang="fr-FR" sz="2400" b="1" dirty="0">
                <a:solidFill>
                  <a:schemeClr val="bg1"/>
                </a:solidFill>
              </a:rPr>
              <a:t> Gardens ( Italie 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3699E3D-EA00-3841-63D2-295E12A26B6E}"/>
              </a:ext>
            </a:extLst>
          </p:cNvPr>
          <p:cNvSpPr txBox="1"/>
          <p:nvPr/>
        </p:nvSpPr>
        <p:spPr>
          <a:xfrm>
            <a:off x="3403600" y="6146800"/>
            <a:ext cx="631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Vista de los estanques centrales de Villa </a:t>
            </a:r>
            <a:r>
              <a:rPr lang="es-ES" sz="2000" b="1" dirty="0" err="1">
                <a:solidFill>
                  <a:schemeClr val="bg1"/>
                </a:solidFill>
              </a:rPr>
              <a:t>Tаrantо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601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  <p:sndAc>
          <p:stSnd loop="1">
            <p:snd r:embed="rId2" name="Hallelujah - Instrumental (Cover)  Piano Violin Cello.wav"/>
          </p:stSnd>
        </p:sndAc>
      </p:transition>
    </mc:Choice>
    <mc:Fallback>
      <p:transition spd="slow" advClick="0" advTm="16000">
        <p:fade/>
        <p:sndAc>
          <p:stSnd loop="1">
            <p:snd r:embed="rId2" name="Hallelujah - Instrumental (Cover)  Piano Violin Cell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05A59C9-C0A9-E10A-43DC-272A83831E68}"/>
              </a:ext>
            </a:extLst>
          </p:cNvPr>
          <p:cNvSpPr/>
          <p:nvPr/>
        </p:nvSpPr>
        <p:spPr>
          <a:xfrm>
            <a:off x="-88900" y="0"/>
            <a:ext cx="122936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Giardini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Botanici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Villa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Taranto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(16 hectares) sont des jardins botaniques situés sur la rive ouest du lac Majeur à Pallanza , province de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Verbano-Cusio-Ossola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, Italie. Ils sont ouverts tous les jours ; un droit d'entrée est facturé.</a:t>
            </a:r>
          </a:p>
          <a:p>
            <a:pPr algn="ctr"/>
            <a:endParaRPr lang="fr-FR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jardins ont été créés de 1931 à 1940 par l' Écossais Neil Boyd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McEacharn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qui a acheté une villa existante et ses domaines voisins, abattu plus de 2000 arbres et entrepris des changements substantiels au paysage, y compris l'ajout de plans d'eau majeurs utilisant 8 km de tuyaux. [1] Il a donné le nom de "Villa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Taranto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" (Maison Tarente) en l'honneur de son ancêtre Étienne Jacques Joseph Alexandre MacDonald , nommé duc de Tarente par Napoléon . Ils ont ouvert au public en 1952 et, après la mort de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McEacharn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en 1964, ont été gérés par une organisation à but non lucratif. La Villa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Taranto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elle-même n'est pas ouverte au public ; il est utilisé par le gouvernement </a:t>
            </a:r>
          </a:p>
        </p:txBody>
      </p:sp>
    </p:spTree>
    <p:extLst>
      <p:ext uri="{BB962C8B-B14F-4D97-AF65-F5344CB8AC3E}">
        <p14:creationId xmlns:p14="http://schemas.microsoft.com/office/powerpoint/2010/main" val="1625500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erre, bâtiment&#10;&#10;Description générée automatiquement">
            <a:extLst>
              <a:ext uri="{FF2B5EF4-FFF2-40B4-BE49-F238E27FC236}">
                <a16:creationId xmlns:a16="http://schemas.microsoft.com/office/drawing/2014/main" id="{D594D53E-697F-F269-3C19-64245AB319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200" y="177800"/>
            <a:ext cx="5600700" cy="6540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384A5C-3623-B9B8-6F96-FA496631707F}"/>
              </a:ext>
            </a:extLst>
          </p:cNvPr>
          <p:cNvSpPr txBox="1"/>
          <p:nvPr/>
        </p:nvSpPr>
        <p:spPr>
          <a:xfrm>
            <a:off x="8991600" y="3448050"/>
            <a:ext cx="32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Invernaderos</a:t>
            </a:r>
            <a:r>
              <a:rPr lang="fr-FR" sz="2000" b="1" dirty="0">
                <a:solidFill>
                  <a:schemeClr val="bg1"/>
                </a:solidFill>
              </a:rPr>
              <a:t> con Victoria </a:t>
            </a:r>
            <a:r>
              <a:rPr lang="fr-FR" sz="2000" b="1" dirty="0" err="1">
                <a:solidFill>
                  <a:schemeClr val="bg1"/>
                </a:solidFill>
              </a:rPr>
              <a:t>cruziana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0432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fleur&#10;&#10;Description générée automatiquement">
            <a:extLst>
              <a:ext uri="{FF2B5EF4-FFF2-40B4-BE49-F238E27FC236}">
                <a16:creationId xmlns:a16="http://schemas.microsoft.com/office/drawing/2014/main" id="{E24C0EF9-12CE-A2E3-5D2F-3F2E946DC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2F96B2-380F-3B43-41D0-EB1C2898DF31}"/>
              </a:ext>
            </a:extLst>
          </p:cNvPr>
          <p:cNvSpPr txBox="1"/>
          <p:nvPr/>
        </p:nvSpPr>
        <p:spPr>
          <a:xfrm>
            <a:off x="4013200" y="6238845"/>
            <a:ext cx="5626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 </a:t>
            </a:r>
            <a:r>
              <a:rPr lang="it-IT" sz="2000" b="1" dirty="0">
                <a:solidFill>
                  <a:schemeClr val="bg1"/>
                </a:solidFill>
              </a:rPr>
              <a:t>Verbania - Giardini di Villa Taranto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434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fleur, jardin&#10;&#10;Description générée automatiquement">
            <a:extLst>
              <a:ext uri="{FF2B5EF4-FFF2-40B4-BE49-F238E27FC236}">
                <a16:creationId xmlns:a16="http://schemas.microsoft.com/office/drawing/2014/main" id="{8D22D74E-6414-66D8-3530-D7AE27FDB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F1A6E1-A415-3944-EBAC-E038A608A263}"/>
              </a:ext>
            </a:extLst>
          </p:cNvPr>
          <p:cNvSpPr txBox="1"/>
          <p:nvPr/>
        </p:nvSpPr>
        <p:spPr>
          <a:xfrm>
            <a:off x="4279900" y="6188045"/>
            <a:ext cx="627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/>
              <a:t>Verbania - Giardini di Villa Taranto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6565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orange&#10;&#10;Description générée automatiquement">
            <a:extLst>
              <a:ext uri="{FF2B5EF4-FFF2-40B4-BE49-F238E27FC236}">
                <a16:creationId xmlns:a16="http://schemas.microsoft.com/office/drawing/2014/main" id="{4F434C53-D3B4-74CB-4928-539ABAA134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9300" y="660400"/>
            <a:ext cx="8064500" cy="5435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D9ACDF-D734-0E1A-6262-C19C7ECB9A8B}"/>
              </a:ext>
            </a:extLst>
          </p:cNvPr>
          <p:cNvSpPr txBox="1"/>
          <p:nvPr/>
        </p:nvSpPr>
        <p:spPr>
          <a:xfrm>
            <a:off x="4914900" y="5808246"/>
            <a:ext cx="65913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La </a:t>
            </a:r>
            <a:r>
              <a:rPr lang="fr-FR" sz="2000" b="1" dirty="0" err="1"/>
              <a:t>colección</a:t>
            </a:r>
            <a:r>
              <a:rPr lang="fr-FR" sz="2000" b="1" dirty="0"/>
              <a:t> de </a:t>
            </a:r>
            <a:r>
              <a:rPr lang="fr-FR" sz="2000" b="1" dirty="0" err="1"/>
              <a:t>Dalias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640568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jardin&#10;&#10;Description générée automatiquement">
            <a:extLst>
              <a:ext uri="{FF2B5EF4-FFF2-40B4-BE49-F238E27FC236}">
                <a16:creationId xmlns:a16="http://schemas.microsoft.com/office/drawing/2014/main" id="{02F1A1C8-D6FE-F517-97AE-982BE51E6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D87ECE-AED2-EFEC-44A5-D0589FB07FE7}"/>
              </a:ext>
            </a:extLst>
          </p:cNvPr>
          <p:cNvSpPr txBox="1"/>
          <p:nvPr/>
        </p:nvSpPr>
        <p:spPr>
          <a:xfrm>
            <a:off x="4762500" y="6286500"/>
            <a:ext cx="6743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Parterres de Villa </a:t>
            </a:r>
            <a:r>
              <a:rPr lang="fr-FR" sz="2000" b="1" dirty="0" err="1"/>
              <a:t>Taranto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97537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parc&#10;&#10;Description générée automatiquement">
            <a:extLst>
              <a:ext uri="{FF2B5EF4-FFF2-40B4-BE49-F238E27FC236}">
                <a16:creationId xmlns:a16="http://schemas.microsoft.com/office/drawing/2014/main" id="{07F4810A-DFE8-957C-2303-93AA0CBFE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F90C9F-9EB2-89D5-E275-F35321BD3C77}"/>
              </a:ext>
            </a:extLst>
          </p:cNvPr>
          <p:cNvSpPr txBox="1"/>
          <p:nvPr/>
        </p:nvSpPr>
        <p:spPr>
          <a:xfrm>
            <a:off x="4254500" y="6257955"/>
            <a:ext cx="6946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>
                <a:solidFill>
                  <a:schemeClr val="bg1"/>
                </a:solidFill>
              </a:rPr>
              <a:t>Fontana dei Putti a Villa Taranto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17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fleur, extérieur, herbe&#10;&#10;Description générée automatiquement">
            <a:extLst>
              <a:ext uri="{FF2B5EF4-FFF2-40B4-BE49-F238E27FC236}">
                <a16:creationId xmlns:a16="http://schemas.microsoft.com/office/drawing/2014/main" id="{E91AC235-0074-4C07-5B15-8B8A5BB4E4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100" y="647700"/>
            <a:ext cx="8712200" cy="55118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97C91EC-7C82-20B7-D5FB-DD5AF2C3E8F4}"/>
              </a:ext>
            </a:extLst>
          </p:cNvPr>
          <p:cNvSpPr txBox="1"/>
          <p:nvPr/>
        </p:nvSpPr>
        <p:spPr>
          <a:xfrm>
            <a:off x="4178300" y="6010245"/>
            <a:ext cx="568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Terraza del jardín de Villa Taranto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394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ignorant&#10;&#10;Description générée automatiquement">
            <a:extLst>
              <a:ext uri="{FF2B5EF4-FFF2-40B4-BE49-F238E27FC236}">
                <a16:creationId xmlns:a16="http://schemas.microsoft.com/office/drawing/2014/main" id="{68B69C75-9DB1-D5C3-B40B-260D1F50FC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100" y="647700"/>
            <a:ext cx="9105900" cy="5549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25DF95-1424-9F13-DA3B-58D85AAFD8C7}"/>
              </a:ext>
            </a:extLst>
          </p:cNvPr>
          <p:cNvSpPr txBox="1"/>
          <p:nvPr/>
        </p:nvSpPr>
        <p:spPr>
          <a:xfrm>
            <a:off x="3556000" y="6162645"/>
            <a:ext cx="6413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Vista sobre el Lago Mayor desde Villa Taranto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67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eau&#10;&#10;Description générée automatiquement">
            <a:extLst>
              <a:ext uri="{FF2B5EF4-FFF2-40B4-BE49-F238E27FC236}">
                <a16:creationId xmlns:a16="http://schemas.microsoft.com/office/drawing/2014/main" id="{60DCCACE-8ABF-CF3C-6128-AAD0BE250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6DD522-FA39-FF35-B339-75300AA33F1D}"/>
              </a:ext>
            </a:extLst>
          </p:cNvPr>
          <p:cNvSpPr txBox="1"/>
          <p:nvPr/>
        </p:nvSpPr>
        <p:spPr>
          <a:xfrm>
            <a:off x="4445000" y="6226145"/>
            <a:ext cx="546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Una de las charcas de Villa Taranto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212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arbre, ciel&#10;&#10;Description générée automatiquement">
            <a:extLst>
              <a:ext uri="{FF2B5EF4-FFF2-40B4-BE49-F238E27FC236}">
                <a16:creationId xmlns:a16="http://schemas.microsoft.com/office/drawing/2014/main" id="{AAE15F1A-9A93-9A88-D054-EA5942FA0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5EBB07-5C86-3803-4F6E-E9DB39A931EA}"/>
              </a:ext>
            </a:extLst>
          </p:cNvPr>
          <p:cNvSpPr txBox="1"/>
          <p:nvPr/>
        </p:nvSpPr>
        <p:spPr>
          <a:xfrm>
            <a:off x="4635500" y="5947946"/>
            <a:ext cx="72517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 err="1">
                <a:solidFill>
                  <a:schemeClr val="bg1"/>
                </a:solidFill>
              </a:rPr>
              <a:t>Verbania</a:t>
            </a:r>
            <a:r>
              <a:rPr lang="fr-FR" sz="2000" b="1" dirty="0">
                <a:solidFill>
                  <a:schemeClr val="bg1"/>
                </a:solidFill>
              </a:rPr>
              <a:t> - </a:t>
            </a:r>
            <a:r>
              <a:rPr lang="fr-FR" sz="2000" b="1" dirty="0" err="1">
                <a:solidFill>
                  <a:schemeClr val="bg1"/>
                </a:solidFill>
              </a:rPr>
              <a:t>VillaTaranto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16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équitation, plante&#10;&#10;Description générée automatiquement">
            <a:extLst>
              <a:ext uri="{FF2B5EF4-FFF2-40B4-BE49-F238E27FC236}">
                <a16:creationId xmlns:a16="http://schemas.microsoft.com/office/drawing/2014/main" id="{1562D00D-0D3D-FB12-0F01-0EFE4C5DB4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700" y="584200"/>
            <a:ext cx="8585200" cy="5689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0C5926-B257-5F7E-94E6-0D19EA5D36A8}"/>
              </a:ext>
            </a:extLst>
          </p:cNvPr>
          <p:cNvSpPr txBox="1"/>
          <p:nvPr/>
        </p:nvSpPr>
        <p:spPr>
          <a:xfrm>
            <a:off x="4533900" y="6238845"/>
            <a:ext cx="584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Paseo en el jardín botánico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35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extérieur, pierre tombale&#10;&#10;Description générée automatiquement">
            <a:extLst>
              <a:ext uri="{FF2B5EF4-FFF2-40B4-BE49-F238E27FC236}">
                <a16:creationId xmlns:a16="http://schemas.microsoft.com/office/drawing/2014/main" id="{96B59FFE-0E26-A57C-8CE6-28CA61D960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2354" y="190500"/>
            <a:ext cx="4587291" cy="6464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2EA352-EFAC-7F0B-9541-999669F5CE7B}"/>
              </a:ext>
            </a:extLst>
          </p:cNvPr>
          <p:cNvSpPr txBox="1"/>
          <p:nvPr/>
        </p:nvSpPr>
        <p:spPr>
          <a:xfrm>
            <a:off x="1183627" y="3568700"/>
            <a:ext cx="27305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 err="1"/>
              <a:t>Monumento</a:t>
            </a:r>
            <a:r>
              <a:rPr lang="fr-FR" sz="2000" b="1" dirty="0"/>
              <a:t> en Villa </a:t>
            </a:r>
            <a:r>
              <a:rPr lang="fr-FR" sz="2000" b="1" dirty="0" err="1"/>
              <a:t>Taranto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154947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7F5A38F6-AF76-1AAE-4475-43091B6BD3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685800"/>
            <a:ext cx="7715250" cy="55118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5907CF84-0932-22BA-ECCA-8AE223D0D53D}"/>
              </a:ext>
            </a:extLst>
          </p:cNvPr>
          <p:cNvSpPr txBox="1"/>
          <p:nvPr/>
        </p:nvSpPr>
        <p:spPr>
          <a:xfrm>
            <a:off x="9953625" y="3340100"/>
            <a:ext cx="2085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Villa </a:t>
            </a:r>
            <a:r>
              <a:rPr lang="fr-FR" sz="2000" b="1" dirty="0" err="1"/>
              <a:t>Taranto</a:t>
            </a:r>
            <a:r>
              <a:rPr lang="fr-FR" sz="2000" b="1" dirty="0"/>
              <a:t> gardons</a:t>
            </a:r>
          </a:p>
        </p:txBody>
      </p:sp>
    </p:spTree>
    <p:extLst>
      <p:ext uri="{BB962C8B-B14F-4D97-AF65-F5344CB8AC3E}">
        <p14:creationId xmlns:p14="http://schemas.microsoft.com/office/powerpoint/2010/main" val="256723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8229FC0-8615-61D6-920B-292206F5B2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6675" y="304800"/>
            <a:ext cx="4438650" cy="62992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9790738-941F-6CC3-FC69-00A36203567F}"/>
              </a:ext>
            </a:extLst>
          </p:cNvPr>
          <p:cNvSpPr txBox="1"/>
          <p:nvPr/>
        </p:nvSpPr>
        <p:spPr>
          <a:xfrm>
            <a:off x="1270000" y="3568700"/>
            <a:ext cx="3517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Villa </a:t>
            </a:r>
            <a:r>
              <a:rPr lang="fr-FR" sz="2000" b="1" dirty="0" err="1"/>
              <a:t>Taranto</a:t>
            </a:r>
            <a:r>
              <a:rPr lang="fr-FR" sz="2000" b="1" dirty="0"/>
              <a:t> Gardens</a:t>
            </a:r>
          </a:p>
        </p:txBody>
      </p:sp>
    </p:spTree>
    <p:extLst>
      <p:ext uri="{BB962C8B-B14F-4D97-AF65-F5344CB8AC3E}">
        <p14:creationId xmlns:p14="http://schemas.microsoft.com/office/powerpoint/2010/main" val="44233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F8C751F-8518-DB01-CA0E-FEE4FA665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2300" y="508000"/>
            <a:ext cx="8407400" cy="57785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D48CAB1-3CCB-AAEE-CD4A-0C46F2461B27}"/>
              </a:ext>
            </a:extLst>
          </p:cNvPr>
          <p:cNvSpPr txBox="1"/>
          <p:nvPr/>
        </p:nvSpPr>
        <p:spPr>
          <a:xfrm>
            <a:off x="4737100" y="6286500"/>
            <a:ext cx="6667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Jardins de Villa </a:t>
            </a:r>
            <a:r>
              <a:rPr lang="fr-FR" sz="2000" b="1" dirty="0" err="1">
                <a:solidFill>
                  <a:schemeClr val="bg1"/>
                </a:solidFill>
              </a:rPr>
              <a:t>Taranto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337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DAD4D2C-772C-0D96-A6E4-8C4D1BD6A2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600" y="723900"/>
            <a:ext cx="8356599" cy="5461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9DD747C-9838-9D2F-793E-12564B63857D}"/>
              </a:ext>
            </a:extLst>
          </p:cNvPr>
          <p:cNvSpPr txBox="1"/>
          <p:nvPr/>
        </p:nvSpPr>
        <p:spPr>
          <a:xfrm>
            <a:off x="4648200" y="6200745"/>
            <a:ext cx="74167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Jardins de Villa </a:t>
            </a:r>
            <a:r>
              <a:rPr lang="fr-FR" sz="2000" b="1" dirty="0" err="1">
                <a:solidFill>
                  <a:schemeClr val="bg1"/>
                </a:solidFill>
              </a:rPr>
              <a:t>Taranto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06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jardin, plante&#10;&#10;Description générée automatiquement">
            <a:extLst>
              <a:ext uri="{FF2B5EF4-FFF2-40B4-BE49-F238E27FC236}">
                <a16:creationId xmlns:a16="http://schemas.microsoft.com/office/drawing/2014/main" id="{0FB4F60D-F057-BC1B-B043-39F6ED0748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9300" y="730250"/>
            <a:ext cx="8210550" cy="5397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3DB19F-A189-340D-2164-BA6AF8BDC45A}"/>
              </a:ext>
            </a:extLst>
          </p:cNvPr>
          <p:cNvSpPr txBox="1"/>
          <p:nvPr/>
        </p:nvSpPr>
        <p:spPr>
          <a:xfrm>
            <a:off x="3629025" y="5789196"/>
            <a:ext cx="67945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>
              <a:solidFill>
                <a:schemeClr val="bg1"/>
              </a:solidFill>
            </a:endParaRPr>
          </a:p>
          <a:p>
            <a:r>
              <a:rPr lang="it-IT" sz="2000" b="1" dirty="0">
                <a:solidFill>
                  <a:schemeClr val="bg1"/>
                </a:solidFill>
              </a:rPr>
              <a:t>Jardin de lotus Giardini Botanici Villa Taranto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70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rbre, herbe, extérieur&#10;&#10;Description générée automatiquement">
            <a:extLst>
              <a:ext uri="{FF2B5EF4-FFF2-40B4-BE49-F238E27FC236}">
                <a16:creationId xmlns:a16="http://schemas.microsoft.com/office/drawing/2014/main" id="{8B86672A-2336-5102-C501-1A1A43B159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550" y="444500"/>
            <a:ext cx="7962900" cy="5727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49AA0C-9259-379C-393D-65CC2BF57F1C}"/>
              </a:ext>
            </a:extLst>
          </p:cNvPr>
          <p:cNvSpPr txBox="1"/>
          <p:nvPr/>
        </p:nvSpPr>
        <p:spPr>
          <a:xfrm>
            <a:off x="4610100" y="6108700"/>
            <a:ext cx="6324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Jardin La Villa </a:t>
            </a:r>
            <a:r>
              <a:rPr lang="fr-FR" sz="2000" b="1" dirty="0" err="1">
                <a:solidFill>
                  <a:schemeClr val="bg1"/>
                </a:solidFill>
              </a:rPr>
              <a:t>Taranto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329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extérieur, parc, plante&#10;&#10;Description générée automatiquement">
            <a:extLst>
              <a:ext uri="{FF2B5EF4-FFF2-40B4-BE49-F238E27FC236}">
                <a16:creationId xmlns:a16="http://schemas.microsoft.com/office/drawing/2014/main" id="{5BC22888-905E-DC10-92DF-32E8DDFC7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7800" y="508000"/>
            <a:ext cx="9105900" cy="5842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DCD364D-6F84-B962-9052-5EB6690FA2CF}"/>
              </a:ext>
            </a:extLst>
          </p:cNvPr>
          <p:cNvSpPr txBox="1"/>
          <p:nvPr/>
        </p:nvSpPr>
        <p:spPr>
          <a:xfrm>
            <a:off x="3670300" y="6350000"/>
            <a:ext cx="5727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jardins botaniques de la Villa </a:t>
            </a:r>
            <a:r>
              <a:rPr lang="fr-FR" sz="2000" b="1" dirty="0" err="1">
                <a:solidFill>
                  <a:schemeClr val="bg1"/>
                </a:solidFill>
              </a:rPr>
              <a:t>Taranto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627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plante&#10;&#10;Description générée automatiquement">
            <a:extLst>
              <a:ext uri="{FF2B5EF4-FFF2-40B4-BE49-F238E27FC236}">
                <a16:creationId xmlns:a16="http://schemas.microsoft.com/office/drawing/2014/main" id="{89794ED9-3340-6388-B7C5-5A2EC3AF48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2146" y="596899"/>
            <a:ext cx="9247707" cy="56261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EE6FAE-A26A-2D2A-6E9D-8A6BF50DB3E7}"/>
              </a:ext>
            </a:extLst>
          </p:cNvPr>
          <p:cNvSpPr txBox="1"/>
          <p:nvPr/>
        </p:nvSpPr>
        <p:spPr>
          <a:xfrm>
            <a:off x="3924300" y="6175345"/>
            <a:ext cx="5321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les jardins botaniques de la Villa </a:t>
            </a:r>
            <a:r>
              <a:rPr lang="fr-FR" sz="2000" b="1" dirty="0" err="1"/>
              <a:t>Taranto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96461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extérieur&#10;&#10;Description générée automatiquement">
            <a:extLst>
              <a:ext uri="{FF2B5EF4-FFF2-40B4-BE49-F238E27FC236}">
                <a16:creationId xmlns:a16="http://schemas.microsoft.com/office/drawing/2014/main" id="{0AF405BA-06A5-FADD-2763-80A3EF337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0165" y="613954"/>
            <a:ext cx="8451669" cy="563009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31D2A08-C8C6-73FD-22CA-67072969AEBF}"/>
              </a:ext>
            </a:extLst>
          </p:cNvPr>
          <p:cNvSpPr txBox="1"/>
          <p:nvPr/>
        </p:nvSpPr>
        <p:spPr>
          <a:xfrm>
            <a:off x="4811486" y="6244046"/>
            <a:ext cx="73805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jardin villa </a:t>
            </a:r>
            <a:r>
              <a:rPr lang="fr-FR" sz="2000" b="1" dirty="0" err="1"/>
              <a:t>taranto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675083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D45799A-E61C-DE80-9B04-82FC7F23A3AC}"/>
              </a:ext>
            </a:extLst>
          </p:cNvPr>
          <p:cNvSpPr txBox="1"/>
          <p:nvPr/>
        </p:nvSpPr>
        <p:spPr>
          <a:xfrm>
            <a:off x="1868993" y="2150347"/>
            <a:ext cx="88325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 La Villa </a:t>
            </a:r>
            <a:r>
              <a:rPr lang="fr-FR" sz="2800" b="1" dirty="0" err="1">
                <a:solidFill>
                  <a:schemeClr val="bg1"/>
                </a:solidFill>
              </a:rPr>
              <a:t>Taranto</a:t>
            </a:r>
            <a:r>
              <a:rPr lang="fr-FR" sz="2800" b="1" dirty="0">
                <a:solidFill>
                  <a:schemeClr val="bg1"/>
                </a:solidFill>
              </a:rPr>
              <a:t> Gardens (Italie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9F5C893-4AB1-E377-AF3D-729362BFD63D}"/>
              </a:ext>
            </a:extLst>
          </p:cNvPr>
          <p:cNvSpPr txBox="1"/>
          <p:nvPr/>
        </p:nvSpPr>
        <p:spPr>
          <a:xfrm>
            <a:off x="3858567" y="2667837"/>
            <a:ext cx="6581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A01D94A-6349-1298-E666-4FF060FBFA32}"/>
              </a:ext>
            </a:extLst>
          </p:cNvPr>
          <p:cNvSpPr txBox="1"/>
          <p:nvPr/>
        </p:nvSpPr>
        <p:spPr>
          <a:xfrm>
            <a:off x="5496448" y="3191057"/>
            <a:ext cx="417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1187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321</Words>
  <Application>Microsoft Office PowerPoint</Application>
  <PresentationFormat>Grand écran</PresentationFormat>
  <Paragraphs>33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2023-01-20T04:51:21Z</dcterms:created>
  <dcterms:modified xsi:type="dcterms:W3CDTF">2023-01-20T08:38:15Z</dcterms:modified>
</cp:coreProperties>
</file>