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804" r:id="rId1"/>
    <p:sldMasterId id="2147483876" r:id="rId2"/>
    <p:sldMasterId id="2147483888" r:id="rId3"/>
    <p:sldMasterId id="2147483900" r:id="rId4"/>
    <p:sldMasterId id="2147483924" r:id="rId5"/>
  </p:sldMasterIdLst>
  <p:notesMasterIdLst>
    <p:notesMasterId r:id="rId53"/>
  </p:notesMasterIdLst>
  <p:sldIdLst>
    <p:sldId id="1691" r:id="rId6"/>
    <p:sldId id="1692" r:id="rId7"/>
    <p:sldId id="1693" r:id="rId8"/>
    <p:sldId id="1787" r:id="rId9"/>
    <p:sldId id="1791" r:id="rId10"/>
    <p:sldId id="1671" r:id="rId11"/>
    <p:sldId id="1807" r:id="rId12"/>
    <p:sldId id="1808" r:id="rId13"/>
    <p:sldId id="1811" r:id="rId14"/>
    <p:sldId id="1810" r:id="rId15"/>
    <p:sldId id="1813" r:id="rId16"/>
    <p:sldId id="1965" r:id="rId17"/>
    <p:sldId id="1800" r:id="rId18"/>
    <p:sldId id="1967" r:id="rId19"/>
    <p:sldId id="1840" r:id="rId20"/>
    <p:sldId id="1841" r:id="rId21"/>
    <p:sldId id="1842" r:id="rId22"/>
    <p:sldId id="1825" r:id="rId23"/>
    <p:sldId id="1859" r:id="rId24"/>
    <p:sldId id="1845" r:id="rId25"/>
    <p:sldId id="1856" r:id="rId26"/>
    <p:sldId id="1854" r:id="rId27"/>
    <p:sldId id="1866" r:id="rId28"/>
    <p:sldId id="1857" r:id="rId29"/>
    <p:sldId id="1870" r:id="rId30"/>
    <p:sldId id="1910" r:id="rId31"/>
    <p:sldId id="1912" r:id="rId32"/>
    <p:sldId id="1909" r:id="rId33"/>
    <p:sldId id="1918" r:id="rId34"/>
    <p:sldId id="1919" r:id="rId35"/>
    <p:sldId id="1872" r:id="rId36"/>
    <p:sldId id="1904" r:id="rId37"/>
    <p:sldId id="1882" r:id="rId38"/>
    <p:sldId id="1901" r:id="rId39"/>
    <p:sldId id="1876" r:id="rId40"/>
    <p:sldId id="1871" r:id="rId41"/>
    <p:sldId id="1900" r:id="rId42"/>
    <p:sldId id="1889" r:id="rId43"/>
    <p:sldId id="1930" r:id="rId44"/>
    <p:sldId id="1879" r:id="rId45"/>
    <p:sldId id="1878" r:id="rId46"/>
    <p:sldId id="1875" r:id="rId47"/>
    <p:sldId id="1955" r:id="rId48"/>
    <p:sldId id="1931" r:id="rId49"/>
    <p:sldId id="1788" r:id="rId50"/>
    <p:sldId id="1132" r:id="rId51"/>
    <p:sldId id="1642" r:id="rId52"/>
  </p:sldIdLst>
  <p:sldSz cx="15240000" cy="8572500"/>
  <p:notesSz cx="6858000" cy="9144000"/>
  <p:embeddedFontLst>
    <p:embeddedFont>
      <p:font typeface="ArnoldBoeD" panose="04040705060902020803" pitchFamily="82" charset="0"/>
      <p:regular r:id="rId54"/>
    </p:embeddedFont>
    <p:embeddedFont>
      <p:font typeface="Artistik" panose="04040505050F02020602" pitchFamily="82" charset="0"/>
      <p:regular r:id="rId55"/>
    </p:embeddedFont>
    <p:embeddedFont>
      <p:font typeface="Cancun" panose="03020902040302020201" pitchFamily="66" charset="0"/>
      <p:regular r:id="rId56"/>
    </p:embeddedFont>
    <p:embeddedFont>
      <p:font typeface="Castanet" panose="020B7200000000000000" pitchFamily="34" charset="0"/>
      <p:regular r:id="rId57"/>
    </p:embeddedFont>
    <p:embeddedFont>
      <p:font typeface="Nadianne" pitchFamily="2" charset="0"/>
      <p:bold r:id="rId58"/>
    </p:embeddedFont>
    <p:embeddedFont>
      <p:font typeface="Shogun" panose="020B7200000000000000" pitchFamily="34" charset="0"/>
      <p:regular r:id="rId59"/>
    </p:embeddedFont>
    <p:embeddedFont>
      <p:font typeface="Tekton Pro" panose="020F0403020208020904" pitchFamily="34" charset="-18"/>
      <p:regular r:id="rId60"/>
      <p:bold r:id="rId61"/>
      <p:italic r:id="rId62"/>
      <p:boldItalic r:id="rId63"/>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Ld/LWlSGWxkCZyJfuWSNA==" hashData="//r7J96SAHvsas9fcy6M+GuoMrf/xw1on9dENOZQFs3EkARM7/NoU+ADYUPqvO9Au9vDsFe/Hsmem00sOJA5Y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E853E"/>
    <a:srgbClr val="FBD06E"/>
    <a:srgbClr val="CD5E23"/>
    <a:srgbClr val="993300"/>
    <a:srgbClr val="C6740A"/>
    <a:srgbClr val="E38C5B"/>
    <a:srgbClr val="F2C86A"/>
    <a:srgbClr val="F2A068"/>
    <a:srgbClr val="FAD6BE"/>
    <a:srgbClr val="F7C39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748" autoAdjust="0"/>
    <p:restoredTop sz="94620" autoAdjust="0"/>
  </p:normalViewPr>
  <p:slideViewPr>
    <p:cSldViewPr>
      <p:cViewPr varScale="1">
        <p:scale>
          <a:sx n="87" d="100"/>
          <a:sy n="87" d="100"/>
        </p:scale>
        <p:origin x="156" y="96"/>
      </p:cViewPr>
      <p:guideLst/>
    </p:cSldViewPr>
  </p:slideViewPr>
  <p:notesTextViewPr>
    <p:cViewPr>
      <p:scale>
        <a:sx n="1" d="1"/>
        <a:sy n="1" d="1"/>
      </p:scale>
      <p:origin x="0" y="0"/>
    </p:cViewPr>
  </p:notesTextViewPr>
  <p:sorterViewPr>
    <p:cViewPr>
      <p:scale>
        <a:sx n="30" d="100"/>
        <a:sy n="3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font" Target="fonts/font2.fntdata"/><Relationship Id="rId63" Type="http://schemas.openxmlformats.org/officeDocument/2006/relationships/font" Target="fonts/font10.fntdata"/><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notesMaster" Target="notesMasters/notesMaster1.xml"/><Relationship Id="rId58" Type="http://schemas.openxmlformats.org/officeDocument/2006/relationships/font" Target="fonts/font5.fntdata"/><Relationship Id="rId66"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font" Target="fonts/font4.fntdata"/><Relationship Id="rId61" Type="http://schemas.openxmlformats.org/officeDocument/2006/relationships/font" Target="fonts/font8.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font" Target="fonts/font7.fntdata"/><Relationship Id="rId65"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font" Target="fonts/font3.fntdata"/><Relationship Id="rId64"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6.fntdata"/><Relationship Id="rId67"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font" Target="fonts/font1.fntdata"/><Relationship Id="rId62" Type="http://schemas.openxmlformats.org/officeDocument/2006/relationships/font" Target="fonts/font9.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7F2BC8E8-B321-4A41-81E2-66DEECADF16D}" type="datetimeFigureOut">
              <a:rPr lang="sk-SK" smtClean="0"/>
              <a:pPr/>
              <a:t>26. 3. 2022</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0C809F4-7037-43BA-A5AC-76B312C0CADA}" type="slidenum">
              <a:rPr lang="sk-SK" smtClean="0"/>
              <a:pPr/>
              <a:t>‹#›</a:t>
            </a:fld>
            <a:endParaRPr lang="sk-SK"/>
          </a:p>
        </p:txBody>
      </p:sp>
    </p:spTree>
    <p:extLst>
      <p:ext uri="{BB962C8B-B14F-4D97-AF65-F5344CB8AC3E}">
        <p14:creationId xmlns:p14="http://schemas.microsoft.com/office/powerpoint/2010/main" val="1963517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45736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76843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45</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15711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26. 3. 2022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5230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26. 3. 2022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04061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26. 3. 2022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79440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26. 3. 2022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85341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26. 3. 2022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4934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26. 3. 2022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46281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26. 3. 2022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491330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26. 3. 2022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92392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26. 3. 2022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29990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26. 3. 2022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65976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26. 3. 2022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659587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26. 3. 2022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376915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26. 3. 2022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263559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26. 3. 2022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371992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26. 3. 2022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579981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26. 3. 2022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851914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26. 3. 2022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744395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26. 3. 2022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4686792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26. 3. 2022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156844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26. 3. 2022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667399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26. 3. 2022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1410523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26. 3. 2022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815065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26. 3. 2022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271671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26. 3. 2022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07581675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26. 3. 2022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4241533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26. 3. 2022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0318667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26. 3. 2022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97418772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26. 3. 2022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51553308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26. 3. 2022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1327545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3"/>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26. 3. 2022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1405195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3"/>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26. 3. 2022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4848504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26. 3. 2022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194186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26. 3. 2022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37089678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26. 3. 2022</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776924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26. 3. 2022</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57505423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26. 3. 2022</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0922865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26. 3. 2022</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00375412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26. 3. 2022</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697001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26. 3. 2022</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89778670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26. 3. 2022</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5760426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26. 3. 2022</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3207743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26. 3. 2022</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7196189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26. 3. 2022</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1408247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26. 3. 2022</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9890995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26. 3. 2022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67636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26. 3. 2022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78298138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26. 3. 2022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21159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26. 3. 2022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38038590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26. 3. 2022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956285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26. 3. 2022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2260940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26. 3. 2022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8716922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26. 3. 2022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7642986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26. 3. 2022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53876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26. 3. 2022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9044673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26. 3. 2022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37146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26. 3. 2022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1197938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26. 3. 2022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1221460507"/>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26. 3. 2022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1970513880"/>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41716D49-2463-4AA2-952A-92B9460384EF}" type="datetimeFigureOut">
              <a:rPr lang="sk-SK" smtClean="0"/>
              <a:pPr/>
              <a:t>26. 3. 2022</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2328396031"/>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26. 3. 2022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63707466"/>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34.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34.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34.xml"/><Relationship Id="rId6" Type="http://schemas.openxmlformats.org/officeDocument/2006/relationships/image" Target="../media/image5.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5.xml"/><Relationship Id="rId6" Type="http://schemas.openxmlformats.org/officeDocument/2006/relationships/image" Target="../media/image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5.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5.png"/><Relationship Id="rId7" Type="http://schemas.openxmlformats.org/officeDocument/2006/relationships/image" Target="../media/image26.jpg"/><Relationship Id="rId2" Type="http://schemas.openxmlformats.org/officeDocument/2006/relationships/image" Target="../media/image22.jpg"/><Relationship Id="rId1" Type="http://schemas.openxmlformats.org/officeDocument/2006/relationships/slideLayout" Target="../slideLayouts/slideLayout1.xml"/><Relationship Id="rId6" Type="http://schemas.openxmlformats.org/officeDocument/2006/relationships/image" Target="../media/image25.jpg"/><Relationship Id="rId5" Type="http://schemas.openxmlformats.org/officeDocument/2006/relationships/image" Target="../media/image24.png"/><Relationship Id="rId4" Type="http://schemas.openxmlformats.org/officeDocument/2006/relationships/image" Target="../media/image23.jpg"/></Relationships>
</file>

<file path=ppt/slides/_rels/slide1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6.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5.png"/><Relationship Id="rId7" Type="http://schemas.openxmlformats.org/officeDocument/2006/relationships/image" Target="../media/image2.jpg"/><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image" Target="../media/image28.jpg"/><Relationship Id="rId5" Type="http://schemas.openxmlformats.org/officeDocument/2006/relationships/image" Target="../media/image24.png"/><Relationship Id="rId4" Type="http://schemas.openxmlformats.org/officeDocument/2006/relationships/image" Target="../media/image27.jpg"/></Relationships>
</file>

<file path=ppt/slides/_rels/slide15.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38.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png"/></Relationships>
</file>

<file path=ppt/slides/_rels/slide26.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png"/></Relationships>
</file>

<file path=ppt/slides/_rels/slide38.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png"/></Relationships>
</file>

<file path=ppt/slides/_rels/slide41.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png"/></Relationships>
</file>

<file path=ppt/slides/_rels/slide43.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56.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notesSlide" Target="../notesSlides/notesSlide3.xml"/><Relationship Id="rId1" Type="http://schemas.openxmlformats.org/officeDocument/2006/relationships/slideLayout" Target="../slideLayouts/slideLayout34.xml"/><Relationship Id="rId5" Type="http://schemas.openxmlformats.org/officeDocument/2006/relationships/image" Target="../media/image5.png"/><Relationship Id="rId4" Type="http://schemas.openxmlformats.org/officeDocument/2006/relationships/image" Target="../media/image59.png"/></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0.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hyperlink" Target="http://www.ppsmania.fr/author/pista" TargetMode="External"/><Relationship Id="rId2" Type="http://schemas.openxmlformats.org/officeDocument/2006/relationships/image" Target="../media/image61.png"/><Relationship Id="rId1" Type="http://schemas.openxmlformats.org/officeDocument/2006/relationships/slideLayout" Target="../slideLayouts/slideLayout24.xml"/><Relationship Id="rId6" Type="http://schemas.openxmlformats.org/officeDocument/2006/relationships/hyperlink" Target="mailto:pista2011@gmail.com" TargetMode="External"/><Relationship Id="rId5" Type="http://schemas.openxmlformats.org/officeDocument/2006/relationships/image" Target="../media/image62.jpg"/><Relationship Id="rId4" Type="http://schemas.openxmlformats.org/officeDocument/2006/relationships/hyperlink" Target="https://www.youtube.com/channel/UC4x4T-5Itm_FsR07hKJYstA/video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O">
            <a:extLst>
              <a:ext uri="{FF2B5EF4-FFF2-40B4-BE49-F238E27FC236}">
                <a16:creationId xmlns:a16="http://schemas.microsoft.com/office/drawing/2014/main" id="{F9D6EDC3-D1E8-4CF1-BF8B-EB0C70C904DC}"/>
              </a:ext>
            </a:extLst>
          </p:cNvPr>
          <p:cNvSpPr txBox="1"/>
          <p:nvPr/>
        </p:nvSpPr>
        <p:spPr>
          <a:xfrm>
            <a:off x="2368547" y="1800000"/>
            <a:ext cx="10807706" cy="1752994"/>
          </a:xfrm>
          <a:prstGeom prst="rect">
            <a:avLst/>
          </a:prstGeom>
          <a:noFill/>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19050">
                  <a:solidFill>
                    <a:prstClr val="black">
                      <a:alpha val="70000"/>
                    </a:prstClr>
                  </a:solidFill>
                </a:ln>
                <a:solidFill>
                  <a:srgbClr val="C6740A"/>
                </a:solidFill>
                <a:effectLst>
                  <a:outerShdw blurRad="50800" dist="38100" dir="2700000" algn="tl" rotWithShape="0">
                    <a:prstClr val="black"/>
                  </a:outerShdw>
                </a:effectLst>
                <a:latin typeface="Artistik" panose="04040505050F02020602" pitchFamily="82" charset="0"/>
              </a:rPr>
              <a:t>Svet objektívom</a:t>
            </a:r>
            <a:endParaRPr lang="sk-SK" sz="10500" b="1" dirty="0">
              <a:ln w="19050">
                <a:solidFill>
                  <a:prstClr val="black">
                    <a:alpha val="70000"/>
                  </a:prstClr>
                </a:solidFill>
              </a:ln>
              <a:solidFill>
                <a:srgbClr val="C6740A"/>
              </a:solidFill>
              <a:effectLst>
                <a:outerShdw blurRad="50800" dist="38100" dir="2700000" algn="tl" rotWithShape="0">
                  <a:prstClr val="black"/>
                </a:outerShdw>
              </a:effectLst>
              <a:latin typeface="Artistik" panose="04040505050F02020602" pitchFamily="82" charset="0"/>
            </a:endParaRPr>
          </a:p>
        </p:txBody>
      </p:sp>
      <p:sp>
        <p:nvSpPr>
          <p:cNvPr id="17" name="ŠPA">
            <a:extLst>
              <a:ext uri="{FF2B5EF4-FFF2-40B4-BE49-F238E27FC236}">
                <a16:creationId xmlns:a16="http://schemas.microsoft.com/office/drawing/2014/main" id="{C3A32CF2-E8A1-4A33-8FF7-94B696985236}"/>
              </a:ext>
            </a:extLst>
          </p:cNvPr>
          <p:cNvSpPr txBox="1"/>
          <p:nvPr/>
        </p:nvSpPr>
        <p:spPr>
          <a:xfrm>
            <a:off x="2368547" y="1800000"/>
            <a:ext cx="10807706" cy="1752994"/>
          </a:xfrm>
          <a:prstGeom prst="rect">
            <a:avLst/>
          </a:prstGeom>
          <a:noFill/>
          <a:scene3d>
            <a:camera prst="orthographicFront"/>
            <a:lightRig rig="sunset" dir="t"/>
          </a:scene3d>
          <a:sp3d prstMaterial="metal">
            <a:bevelT w="12700" h="127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19050">
                  <a:solidFill>
                    <a:prstClr val="black">
                      <a:alpha val="70000"/>
                    </a:prstClr>
                  </a:solidFill>
                </a:ln>
                <a:solidFill>
                  <a:srgbClr val="C6740A"/>
                </a:solidFill>
                <a:effectLst>
                  <a:outerShdw blurRad="50800" dist="38100" dir="2700000" algn="tl" rotWithShape="0">
                    <a:prstClr val="black"/>
                  </a:outerShdw>
                </a:effectLst>
                <a:latin typeface="Artistik" panose="04040505050F02020602" pitchFamily="82" charset="0"/>
              </a:rPr>
              <a:t>El mundo en la lente</a:t>
            </a:r>
            <a:endParaRPr lang="sk-SK" sz="10500" b="1" dirty="0">
              <a:ln w="19050">
                <a:solidFill>
                  <a:prstClr val="black">
                    <a:alpha val="70000"/>
                  </a:prstClr>
                </a:solidFill>
              </a:ln>
              <a:solidFill>
                <a:srgbClr val="C6740A"/>
              </a:solidFill>
              <a:effectLst>
                <a:outerShdw blurRad="50800" dist="38100" dir="2700000" algn="tl" rotWithShape="0">
                  <a:prstClr val="black"/>
                </a:outerShdw>
              </a:effectLst>
              <a:latin typeface="Artistik" panose="04040505050F02020602" pitchFamily="82" charset="0"/>
            </a:endParaRPr>
          </a:p>
        </p:txBody>
      </p:sp>
      <p:sp>
        <p:nvSpPr>
          <p:cNvPr id="7" name="ANG">
            <a:extLst>
              <a:ext uri="{FF2B5EF4-FFF2-40B4-BE49-F238E27FC236}">
                <a16:creationId xmlns:a16="http://schemas.microsoft.com/office/drawing/2014/main" id="{BDCCF544-DCBA-4B49-8D69-A83214FCB9E8}"/>
              </a:ext>
            </a:extLst>
          </p:cNvPr>
          <p:cNvSpPr txBox="1"/>
          <p:nvPr/>
        </p:nvSpPr>
        <p:spPr>
          <a:xfrm>
            <a:off x="2216147" y="1800000"/>
            <a:ext cx="10807706" cy="1752994"/>
          </a:xfrm>
          <a:prstGeom prst="rect">
            <a:avLst/>
          </a:prstGeom>
          <a:noFill/>
          <a:scene3d>
            <a:camera prst="orthographicFront"/>
            <a:lightRig rig="sunset" dir="t"/>
          </a:scene3d>
          <a:sp3d prstMaterial="metal"/>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en-US" sz="10500" b="1" i="0" strike="noStrike" kern="1200" cap="none" spc="0" normalizeH="0" baseline="0" noProof="0" dirty="0">
                <a:ln w="19050">
                  <a:solidFill>
                    <a:prstClr val="black">
                      <a:alpha val="70000"/>
                    </a:prstClr>
                  </a:solidFill>
                </a:ln>
                <a:solidFill>
                  <a:srgbClr val="C6740A"/>
                </a:solidFill>
                <a:effectLst>
                  <a:outerShdw blurRad="50800" dist="38100" dir="2700000" algn="tl" rotWithShape="0">
                    <a:prstClr val="black"/>
                  </a:outerShdw>
                </a:effectLst>
                <a:uLnTx/>
                <a:uFillTx/>
                <a:latin typeface="Artistik" panose="04040505050F02020602" pitchFamily="82" charset="0"/>
                <a:ea typeface="+mn-ea"/>
                <a:cs typeface="+mn-cs"/>
              </a:rPr>
              <a:t>The world in the lens</a:t>
            </a:r>
            <a:endParaRPr kumimoji="0" lang="sk-SK" sz="10500" b="1" i="0" strike="noStrike" kern="1200" cap="none" spc="0" normalizeH="0" baseline="0" noProof="0" dirty="0">
              <a:ln w="19050">
                <a:solidFill>
                  <a:prstClr val="black">
                    <a:alpha val="70000"/>
                  </a:prstClr>
                </a:solidFill>
              </a:ln>
              <a:solidFill>
                <a:srgbClr val="C6740A"/>
              </a:solidFill>
              <a:effectLst>
                <a:outerShdw blurRad="50800" dist="38100" dir="2700000" algn="tl" rotWithShape="0">
                  <a:prstClr val="black"/>
                </a:outerShdw>
              </a:effectLst>
              <a:uLnTx/>
              <a:uFillTx/>
              <a:latin typeface="Artistik" panose="04040505050F02020602" pitchFamily="82" charset="0"/>
              <a:ea typeface="+mn-ea"/>
              <a:cs typeface="+mn-cs"/>
            </a:endParaRPr>
          </a:p>
        </p:txBody>
      </p:sp>
      <p:sp>
        <p:nvSpPr>
          <p:cNvPr id="4" name="Číslo">
            <a:extLst>
              <a:ext uri="{FF2B5EF4-FFF2-40B4-BE49-F238E27FC236}">
                <a16:creationId xmlns:a16="http://schemas.microsoft.com/office/drawing/2014/main" id="{4263AEC4-7CE8-4A44-9170-019CC59EDE09}"/>
              </a:ext>
            </a:extLst>
          </p:cNvPr>
          <p:cNvSpPr/>
          <p:nvPr/>
        </p:nvSpPr>
        <p:spPr>
          <a:xfrm>
            <a:off x="13194053" y="730327"/>
            <a:ext cx="1223514" cy="674378"/>
          </a:xfrm>
          <a:prstGeom prst="roundRect">
            <a:avLst/>
          </a:prstGeom>
          <a:solidFill>
            <a:srgbClr val="F2C86A"/>
          </a:solidFill>
          <a:ln w="22225">
            <a:solidFill>
              <a:schemeClr val="tx1"/>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7200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4400" b="1">
                <a:ln w="3175">
                  <a:solidFill>
                    <a:schemeClr val="tx1">
                      <a:alpha val="50000"/>
                    </a:schemeClr>
                  </a:solidFill>
                </a:ln>
                <a:solidFill>
                  <a:srgbClr val="993300"/>
                </a:solidFill>
                <a:latin typeface="ArnoldBoeD" panose="04040705060902020803" pitchFamily="82" charset="0"/>
              </a:rPr>
              <a:t>53</a:t>
            </a:r>
            <a:endParaRPr kumimoji="0" lang="sk-SK" sz="4400" b="1" i="0" u="none" strike="noStrike" kern="1200" cap="none" spc="0" normalizeH="0" baseline="0" noProof="0" dirty="0">
              <a:ln w="3175">
                <a:solidFill>
                  <a:schemeClr val="tx1">
                    <a:alpha val="50000"/>
                  </a:schemeClr>
                </a:solidFill>
              </a:ln>
              <a:solidFill>
                <a:srgbClr val="993300"/>
              </a:solidFill>
              <a:effectLst/>
              <a:uLnTx/>
              <a:uFillTx/>
              <a:latin typeface="ArnoldBoeD" panose="04040705060902020803" pitchFamily="82" charset="0"/>
            </a:endParaRPr>
          </a:p>
        </p:txBody>
      </p:sp>
      <p:sp>
        <p:nvSpPr>
          <p:cNvPr id="9" name="Rok">
            <a:extLst>
              <a:ext uri="{FF2B5EF4-FFF2-40B4-BE49-F238E27FC236}">
                <a16:creationId xmlns:a16="http://schemas.microsoft.com/office/drawing/2014/main" id="{A4D109FD-3207-4BFB-A488-1189D879FF6E}"/>
              </a:ext>
            </a:extLst>
          </p:cNvPr>
          <p:cNvSpPr/>
          <p:nvPr/>
        </p:nvSpPr>
        <p:spPr>
          <a:xfrm>
            <a:off x="7023599" y="6279518"/>
            <a:ext cx="1188000" cy="432000"/>
          </a:xfrm>
          <a:prstGeom prst="roundRect">
            <a:avLst>
              <a:gd name="adj" fmla="val 50000"/>
            </a:avLst>
          </a:prstGeom>
          <a:solidFill>
            <a:srgbClr val="F2C86A"/>
          </a:solidFill>
          <a:ln w="19050">
            <a:solidFill>
              <a:schemeClr val="tx1"/>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400" b="1" i="0" u="none" strike="noStrike" kern="1200" cap="none" spc="0" normalizeH="0" baseline="0" noProof="0">
                <a:ln w="19050">
                  <a:noFill/>
                </a:ln>
                <a:solidFill>
                  <a:srgbClr val="993300"/>
                </a:solidFill>
                <a:effectLst/>
                <a:uLnTx/>
                <a:uFillTx/>
                <a:latin typeface="Castanet" panose="020B7200000000000000" pitchFamily="34" charset="0"/>
              </a:rPr>
              <a:t>2022</a:t>
            </a:r>
          </a:p>
        </p:txBody>
      </p:sp>
      <p:sp>
        <p:nvSpPr>
          <p:cNvPr id="3" name="Autor">
            <a:extLst>
              <a:ext uri="{FF2B5EF4-FFF2-40B4-BE49-F238E27FC236}">
                <a16:creationId xmlns:a16="http://schemas.microsoft.com/office/drawing/2014/main" id="{D943E57F-4DDD-4E6E-A634-B715986742BF}"/>
              </a:ext>
            </a:extLst>
          </p:cNvPr>
          <p:cNvSpPr/>
          <p:nvPr/>
        </p:nvSpPr>
        <p:spPr>
          <a:xfrm>
            <a:off x="5097791" y="7282826"/>
            <a:ext cx="5039617" cy="576000"/>
          </a:xfrm>
          <a:prstGeom prst="roundRect">
            <a:avLst/>
          </a:prstGeom>
          <a:solidFill>
            <a:srgbClr val="F2C86A"/>
          </a:solidFill>
          <a:ln w="19050" cmpd="sng">
            <a:solidFill>
              <a:schemeClr val="tx1"/>
            </a:solidFill>
            <a:prstDash val="solid"/>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216000" tIns="0" rIns="21600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3200" b="1" i="0" u="none" strike="noStrike" kern="1200" cap="none" spc="0" normalizeH="0" baseline="0" noProof="0">
                <a:ln w="19050">
                  <a:noFill/>
                </a:ln>
                <a:solidFill>
                  <a:srgbClr val="993300"/>
                </a:solidFill>
                <a:effectLst/>
                <a:uLnTx/>
                <a:uFillTx/>
                <a:latin typeface="Castanet" pitchFamily="2" charset="0"/>
              </a:rPr>
              <a:t>Dušan, Dennis, Ivan, Steve</a:t>
            </a:r>
            <a:endParaRPr kumimoji="0" lang="sk-SK" sz="3200" b="1" i="0" u="none" strike="noStrike" kern="1200" cap="none" spc="0" normalizeH="0" baseline="0" noProof="0" dirty="0">
              <a:ln w="19050">
                <a:noFill/>
              </a:ln>
              <a:solidFill>
                <a:srgbClr val="993300"/>
              </a:solidFill>
              <a:effectLst/>
              <a:uLnTx/>
              <a:uFillTx/>
              <a:latin typeface="Castanet" pitchFamily="2" charset="0"/>
            </a:endParaRPr>
          </a:p>
        </p:txBody>
      </p:sp>
      <p:pic>
        <p:nvPicPr>
          <p:cNvPr id="13" name="Foto 4b">
            <a:extLst>
              <a:ext uri="{FF2B5EF4-FFF2-40B4-BE49-F238E27FC236}">
                <a16:creationId xmlns:a16="http://schemas.microsoft.com/office/drawing/2014/main" id="{060F0BCD-35B0-40CE-9C87-0525C0A0CF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11600" y="3960000"/>
            <a:ext cx="3929600" cy="2210400"/>
          </a:xfrm>
          <a:prstGeom prst="rect">
            <a:avLst/>
          </a:prstGeom>
          <a:solidFill>
            <a:srgbClr val="FFFFFF">
              <a:shade val="85000"/>
            </a:srgbClr>
          </a:solidFill>
          <a:ln w="38100" cap="sq">
            <a:solidFill>
              <a:schemeClr val="bg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Foto 4a">
            <a:extLst>
              <a:ext uri="{FF2B5EF4-FFF2-40B4-BE49-F238E27FC236}">
                <a16:creationId xmlns:a16="http://schemas.microsoft.com/office/drawing/2014/main" id="{745726BF-5FB9-4E2D-896F-AC87D6A30EE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0700000">
            <a:off x="2232000" y="3960000"/>
            <a:ext cx="3929600" cy="2210400"/>
          </a:xfrm>
          <a:prstGeom prst="rect">
            <a:avLst/>
          </a:prstGeom>
          <a:solidFill>
            <a:srgbClr val="FFFFFF">
              <a:shade val="85000"/>
            </a:srgbClr>
          </a:solidFill>
          <a:ln w="38100" cap="sq">
            <a:solidFill>
              <a:schemeClr val="bg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Foto 3">
            <a:extLst>
              <a:ext uri="{FF2B5EF4-FFF2-40B4-BE49-F238E27FC236}">
                <a16:creationId xmlns:a16="http://schemas.microsoft.com/office/drawing/2014/main" id="{CE4FBC4F-245F-4B0D-870C-FFFB6CE27C00}"/>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600" y="2988000"/>
            <a:ext cx="3929600" cy="2210400"/>
          </a:xfrm>
          <a:prstGeom prst="rect">
            <a:avLst/>
          </a:prstGeom>
          <a:solidFill>
            <a:srgbClr val="FFFFFF">
              <a:shade val="85000"/>
            </a:srgbClr>
          </a:solidFill>
          <a:ln w="38100" cap="sq">
            <a:solidFill>
              <a:schemeClr val="bg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Rám">
            <a:extLst>
              <a:ext uri="{FF2B5EF4-FFF2-40B4-BE49-F238E27FC236}">
                <a16:creationId xmlns:a16="http://schemas.microsoft.com/office/drawing/2014/main" id="{BCE7FAF5-411E-41EF-BFE3-3B592084D44C}"/>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767" y="0"/>
            <a:ext cx="15226465" cy="8572500"/>
          </a:xfrm>
          <a:prstGeom prst="rect">
            <a:avLst/>
          </a:prstGeom>
        </p:spPr>
      </p:pic>
    </p:spTree>
    <p:extLst>
      <p:ext uri="{BB962C8B-B14F-4D97-AF65-F5344CB8AC3E}">
        <p14:creationId xmlns:p14="http://schemas.microsoft.com/office/powerpoint/2010/main" val="579851256"/>
      </p:ext>
    </p:extLst>
  </p:cSld>
  <p:clrMapOvr>
    <a:masterClrMapping/>
  </p:clrMapOvr>
  <mc:AlternateContent xmlns:mc="http://schemas.openxmlformats.org/markup-compatibility/2006" xmlns:p14="http://schemas.microsoft.com/office/powerpoint/2010/main">
    <mc:Choice Requires="p14">
      <p:transition spd="slow" p14:dur="2000" advClick="0" advTm="22000">
        <p:fade/>
        <p:sndAc>
          <p:stSnd loop="1">
            <p:snd r:embed="rId3" name="Jordanian Traditional Music.wav"/>
          </p:stSnd>
        </p:sndAc>
      </p:transition>
    </mc:Choice>
    <mc:Fallback xmlns="">
      <p:transition spd="slow" advClick="0" advTm="22000">
        <p:fade/>
        <p:sndAc>
          <p:stSnd loop="1">
            <p:snd r:embed="rId8" name="Jordanian Traditional Music.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2000"/>
                                        <p:tgtEl>
                                          <p:spTgt spid="16"/>
                                        </p:tgtEl>
                                      </p:cBhvr>
                                    </p:animEffect>
                                    <p:anim calcmode="lin" valueType="num">
                                      <p:cBhvr>
                                        <p:cTn id="12" dur="2000" fill="hold"/>
                                        <p:tgtEl>
                                          <p:spTgt spid="16"/>
                                        </p:tgtEl>
                                        <p:attrNameLst>
                                          <p:attrName>ppt_x</p:attrName>
                                        </p:attrNameLst>
                                      </p:cBhvr>
                                      <p:tavLst>
                                        <p:tav tm="0">
                                          <p:val>
                                            <p:strVal val="#ppt_x"/>
                                          </p:val>
                                        </p:tav>
                                        <p:tav tm="100000">
                                          <p:val>
                                            <p:strVal val="#ppt_x"/>
                                          </p:val>
                                        </p:tav>
                                      </p:tavLst>
                                    </p:anim>
                                    <p:anim calcmode="lin" valueType="num">
                                      <p:cBhvr>
                                        <p:cTn id="13" dur="2000" fill="hold"/>
                                        <p:tgtEl>
                                          <p:spTgt spid="16"/>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14"/>
                                        </p:tgtEl>
                                        <p:attrNameLst>
                                          <p:attrName>style.visibility</p:attrName>
                                        </p:attrNameLst>
                                      </p:cBhvr>
                                      <p:to>
                                        <p:strVal val="visible"/>
                                      </p:to>
                                    </p:set>
                                    <p:anim calcmode="lin" valueType="num">
                                      <p:cBhvr>
                                        <p:cTn id="16" dur="2500" fill="hold"/>
                                        <p:tgtEl>
                                          <p:spTgt spid="14"/>
                                        </p:tgtEl>
                                        <p:attrNameLst>
                                          <p:attrName>ppt_w</p:attrName>
                                        </p:attrNameLst>
                                      </p:cBhvr>
                                      <p:tavLst>
                                        <p:tav tm="0">
                                          <p:val>
                                            <p:fltVal val="0"/>
                                          </p:val>
                                        </p:tav>
                                        <p:tav tm="100000">
                                          <p:val>
                                            <p:strVal val="#ppt_w"/>
                                          </p:val>
                                        </p:tav>
                                      </p:tavLst>
                                    </p:anim>
                                    <p:anim calcmode="lin" valueType="num">
                                      <p:cBhvr>
                                        <p:cTn id="17" dur="2500" fill="hold"/>
                                        <p:tgtEl>
                                          <p:spTgt spid="14"/>
                                        </p:tgtEl>
                                        <p:attrNameLst>
                                          <p:attrName>ppt_h</p:attrName>
                                        </p:attrNameLst>
                                      </p:cBhvr>
                                      <p:tavLst>
                                        <p:tav tm="0">
                                          <p:val>
                                            <p:fltVal val="0"/>
                                          </p:val>
                                        </p:tav>
                                        <p:tav tm="100000">
                                          <p:val>
                                            <p:strVal val="#ppt_h"/>
                                          </p:val>
                                        </p:tav>
                                      </p:tavLst>
                                    </p:anim>
                                    <p:animEffect transition="in" filter="fade">
                                      <p:cBhvr>
                                        <p:cTn id="18" dur="2500"/>
                                        <p:tgtEl>
                                          <p:spTgt spid="14"/>
                                        </p:tgtEl>
                                      </p:cBhvr>
                                    </p:animEffect>
                                    <p:anim calcmode="lin" valueType="num">
                                      <p:cBhvr>
                                        <p:cTn id="19" dur="2500" fill="hold"/>
                                        <p:tgtEl>
                                          <p:spTgt spid="14"/>
                                        </p:tgtEl>
                                        <p:attrNameLst>
                                          <p:attrName>ppt_x</p:attrName>
                                        </p:attrNameLst>
                                      </p:cBhvr>
                                      <p:tavLst>
                                        <p:tav tm="0">
                                          <p:val>
                                            <p:fltVal val="0.5"/>
                                          </p:val>
                                        </p:tav>
                                        <p:tav tm="100000">
                                          <p:val>
                                            <p:strVal val="#ppt_x"/>
                                          </p:val>
                                        </p:tav>
                                      </p:tavLst>
                                    </p:anim>
                                    <p:anim calcmode="lin" valueType="num">
                                      <p:cBhvr>
                                        <p:cTn id="20" dur="2500" fill="hold"/>
                                        <p:tgtEl>
                                          <p:spTgt spid="14"/>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13"/>
                                        </p:tgtEl>
                                        <p:attrNameLst>
                                          <p:attrName>style.visibility</p:attrName>
                                        </p:attrNameLst>
                                      </p:cBhvr>
                                      <p:to>
                                        <p:strVal val="visible"/>
                                      </p:to>
                                    </p:set>
                                    <p:anim calcmode="lin" valueType="num">
                                      <p:cBhvr>
                                        <p:cTn id="23" dur="2500" fill="hold"/>
                                        <p:tgtEl>
                                          <p:spTgt spid="13"/>
                                        </p:tgtEl>
                                        <p:attrNameLst>
                                          <p:attrName>ppt_w</p:attrName>
                                        </p:attrNameLst>
                                      </p:cBhvr>
                                      <p:tavLst>
                                        <p:tav tm="0">
                                          <p:val>
                                            <p:fltVal val="0"/>
                                          </p:val>
                                        </p:tav>
                                        <p:tav tm="100000">
                                          <p:val>
                                            <p:strVal val="#ppt_w"/>
                                          </p:val>
                                        </p:tav>
                                      </p:tavLst>
                                    </p:anim>
                                    <p:anim calcmode="lin" valueType="num">
                                      <p:cBhvr>
                                        <p:cTn id="24" dur="2500" fill="hold"/>
                                        <p:tgtEl>
                                          <p:spTgt spid="13"/>
                                        </p:tgtEl>
                                        <p:attrNameLst>
                                          <p:attrName>ppt_h</p:attrName>
                                        </p:attrNameLst>
                                      </p:cBhvr>
                                      <p:tavLst>
                                        <p:tav tm="0">
                                          <p:val>
                                            <p:fltVal val="0"/>
                                          </p:val>
                                        </p:tav>
                                        <p:tav tm="100000">
                                          <p:val>
                                            <p:strVal val="#ppt_h"/>
                                          </p:val>
                                        </p:tav>
                                      </p:tavLst>
                                    </p:anim>
                                    <p:animEffect transition="in" filter="fade">
                                      <p:cBhvr>
                                        <p:cTn id="25" dur="2500"/>
                                        <p:tgtEl>
                                          <p:spTgt spid="13"/>
                                        </p:tgtEl>
                                      </p:cBhvr>
                                    </p:animEffect>
                                    <p:anim calcmode="lin" valueType="num">
                                      <p:cBhvr>
                                        <p:cTn id="26" dur="2500" fill="hold"/>
                                        <p:tgtEl>
                                          <p:spTgt spid="13"/>
                                        </p:tgtEl>
                                        <p:attrNameLst>
                                          <p:attrName>ppt_x</p:attrName>
                                        </p:attrNameLst>
                                      </p:cBhvr>
                                      <p:tavLst>
                                        <p:tav tm="0">
                                          <p:val>
                                            <p:fltVal val="0.5"/>
                                          </p:val>
                                        </p:tav>
                                        <p:tav tm="100000">
                                          <p:val>
                                            <p:strVal val="#ppt_x"/>
                                          </p:val>
                                        </p:tav>
                                      </p:tavLst>
                                    </p:anim>
                                    <p:anim calcmode="lin" valueType="num">
                                      <p:cBhvr>
                                        <p:cTn id="27" dur="2500" fill="hold"/>
                                        <p:tgtEl>
                                          <p:spTgt spid="13"/>
                                        </p:tgtEl>
                                        <p:attrNameLst>
                                          <p:attrName>ppt_y</p:attrName>
                                        </p:attrNameLst>
                                      </p:cBhvr>
                                      <p:tavLst>
                                        <p:tav tm="0">
                                          <p:val>
                                            <p:fltVal val="0.5"/>
                                          </p:val>
                                        </p:tav>
                                        <p:tav tm="100000">
                                          <p:val>
                                            <p:strVal val="#ppt_y"/>
                                          </p:val>
                                        </p:tav>
                                      </p:tavLst>
                                    </p:anim>
                                  </p:childTnLst>
                                </p:cTn>
                              </p:par>
                            </p:childTnLst>
                          </p:cTn>
                        </p:par>
                        <p:par>
                          <p:cTn id="28" fill="hold">
                            <p:stCondLst>
                              <p:cond delay="5000"/>
                            </p:stCondLst>
                            <p:childTnLst>
                              <p:par>
                                <p:cTn id="29" presetID="42" presetClass="entr" presetSubtype="0" fill="hold" grpId="0" nodeType="afterEffect">
                                  <p:stCondLst>
                                    <p:cond delay="50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1500"/>
                                        <p:tgtEl>
                                          <p:spTgt spid="3"/>
                                        </p:tgtEl>
                                      </p:cBhvr>
                                    </p:animEffect>
                                    <p:anim calcmode="lin" valueType="num">
                                      <p:cBhvr>
                                        <p:cTn id="32" dur="1500" fill="hold"/>
                                        <p:tgtEl>
                                          <p:spTgt spid="3"/>
                                        </p:tgtEl>
                                        <p:attrNameLst>
                                          <p:attrName>ppt_x</p:attrName>
                                        </p:attrNameLst>
                                      </p:cBhvr>
                                      <p:tavLst>
                                        <p:tav tm="0">
                                          <p:val>
                                            <p:strVal val="#ppt_x"/>
                                          </p:val>
                                        </p:tav>
                                        <p:tav tm="100000">
                                          <p:val>
                                            <p:strVal val="#ppt_x"/>
                                          </p:val>
                                        </p:tav>
                                      </p:tavLst>
                                    </p:anim>
                                    <p:anim calcmode="lin" valueType="num">
                                      <p:cBhvr>
                                        <p:cTn id="33" dur="1500" fill="hold"/>
                                        <p:tgtEl>
                                          <p:spTgt spid="3"/>
                                        </p:tgtEl>
                                        <p:attrNameLst>
                                          <p:attrName>ppt_y</p:attrName>
                                        </p:attrNameLst>
                                      </p:cBhvr>
                                      <p:tavLst>
                                        <p:tav tm="0">
                                          <p:val>
                                            <p:strVal val="#ppt_y+.1"/>
                                          </p:val>
                                        </p:tav>
                                        <p:tav tm="100000">
                                          <p:val>
                                            <p:strVal val="#ppt_y"/>
                                          </p:val>
                                        </p:tav>
                                      </p:tavLst>
                                    </p:anim>
                                  </p:childTnLst>
                                </p:cTn>
                              </p:par>
                            </p:childTnLst>
                          </p:cTn>
                        </p:par>
                        <p:par>
                          <p:cTn id="34" fill="hold">
                            <p:stCondLst>
                              <p:cond delay="7000"/>
                            </p:stCondLst>
                            <p:childTnLst>
                              <p:par>
                                <p:cTn id="35" presetID="53" presetClass="entr" presetSubtype="16" fill="hold" grpId="0" nodeType="afterEffect">
                                  <p:stCondLst>
                                    <p:cond delay="500"/>
                                  </p:stCondLst>
                                  <p:childTnLst>
                                    <p:set>
                                      <p:cBhvr>
                                        <p:cTn id="36" dur="1" fill="hold">
                                          <p:stCondLst>
                                            <p:cond delay="0"/>
                                          </p:stCondLst>
                                        </p:cTn>
                                        <p:tgtEl>
                                          <p:spTgt spid="9"/>
                                        </p:tgtEl>
                                        <p:attrNameLst>
                                          <p:attrName>style.visibility</p:attrName>
                                        </p:attrNameLst>
                                      </p:cBhvr>
                                      <p:to>
                                        <p:strVal val="visible"/>
                                      </p:to>
                                    </p:set>
                                    <p:anim calcmode="lin" valueType="num">
                                      <p:cBhvr>
                                        <p:cTn id="37" dur="1500" fill="hold"/>
                                        <p:tgtEl>
                                          <p:spTgt spid="9"/>
                                        </p:tgtEl>
                                        <p:attrNameLst>
                                          <p:attrName>ppt_w</p:attrName>
                                        </p:attrNameLst>
                                      </p:cBhvr>
                                      <p:tavLst>
                                        <p:tav tm="0">
                                          <p:val>
                                            <p:fltVal val="0"/>
                                          </p:val>
                                        </p:tav>
                                        <p:tav tm="100000">
                                          <p:val>
                                            <p:strVal val="#ppt_w"/>
                                          </p:val>
                                        </p:tav>
                                      </p:tavLst>
                                    </p:anim>
                                    <p:anim calcmode="lin" valueType="num">
                                      <p:cBhvr>
                                        <p:cTn id="38" dur="1500" fill="hold"/>
                                        <p:tgtEl>
                                          <p:spTgt spid="9"/>
                                        </p:tgtEl>
                                        <p:attrNameLst>
                                          <p:attrName>ppt_h</p:attrName>
                                        </p:attrNameLst>
                                      </p:cBhvr>
                                      <p:tavLst>
                                        <p:tav tm="0">
                                          <p:val>
                                            <p:fltVal val="0"/>
                                          </p:val>
                                        </p:tav>
                                        <p:tav tm="100000">
                                          <p:val>
                                            <p:strVal val="#ppt_h"/>
                                          </p:val>
                                        </p:tav>
                                      </p:tavLst>
                                    </p:anim>
                                    <p:animEffect transition="in" filter="fade">
                                      <p:cBhvr>
                                        <p:cTn id="39" dur="1500"/>
                                        <p:tgtEl>
                                          <p:spTgt spid="9"/>
                                        </p:tgtEl>
                                      </p:cBhvr>
                                    </p:animEffect>
                                  </p:childTnLst>
                                </p:cTn>
                              </p:par>
                            </p:childTnLst>
                          </p:cTn>
                        </p:par>
                        <p:par>
                          <p:cTn id="40" fill="hold">
                            <p:stCondLst>
                              <p:cond delay="9000"/>
                            </p:stCondLst>
                            <p:childTnLst>
                              <p:par>
                                <p:cTn id="41" presetID="10" presetClass="exit" presetSubtype="0" fill="hold" grpId="0" nodeType="afterEffect">
                                  <p:stCondLst>
                                    <p:cond delay="1000"/>
                                  </p:stCondLst>
                                  <p:iterate type="lt">
                                    <p:tmPct val="0"/>
                                  </p:iterate>
                                  <p:childTnLst>
                                    <p:animEffect transition="out" filter="fade">
                                      <p:cBhvr>
                                        <p:cTn id="42" dur="1000"/>
                                        <p:tgtEl>
                                          <p:spTgt spid="7">
                                            <p:txEl>
                                              <p:pRg st="0" end="0"/>
                                            </p:txEl>
                                          </p:spTgt>
                                        </p:tgtEl>
                                      </p:cBhvr>
                                    </p:animEffect>
                                    <p:set>
                                      <p:cBhvr>
                                        <p:cTn id="43" dur="1" fill="hold">
                                          <p:stCondLst>
                                            <p:cond delay="999"/>
                                          </p:stCondLst>
                                        </p:cTn>
                                        <p:tgtEl>
                                          <p:spTgt spid="7">
                                            <p:txEl>
                                              <p:pRg st="0" end="0"/>
                                            </p:txEl>
                                          </p:spTgt>
                                        </p:tgtEl>
                                        <p:attrNameLst>
                                          <p:attrName>style.visibility</p:attrName>
                                        </p:attrNameLst>
                                      </p:cBhvr>
                                      <p:to>
                                        <p:strVal val="hidden"/>
                                      </p:to>
                                    </p:set>
                                  </p:childTnLst>
                                </p:cTn>
                              </p:par>
                            </p:childTnLst>
                          </p:cTn>
                        </p:par>
                        <p:par>
                          <p:cTn id="44" fill="hold">
                            <p:stCondLst>
                              <p:cond delay="11000"/>
                            </p:stCondLst>
                            <p:childTnLst>
                              <p:par>
                                <p:cTn id="45" presetID="1" presetClass="entr" presetSubtype="0" fill="hold" grpId="0" nodeType="afterEffect">
                                  <p:stCondLst>
                                    <p:cond delay="0"/>
                                  </p:stCondLst>
                                  <p:iterate type="lt">
                                    <p:tmAbs val="300"/>
                                  </p:iterate>
                                  <p:childTnLst>
                                    <p:set>
                                      <p:cBhvr>
                                        <p:cTn id="46" dur="1" fill="hold">
                                          <p:stCondLst>
                                            <p:cond delay="0"/>
                                          </p:stCondLst>
                                        </p:cTn>
                                        <p:tgtEl>
                                          <p:spTgt spid="17"/>
                                        </p:tgtEl>
                                        <p:attrNameLst>
                                          <p:attrName>style.visibility</p:attrName>
                                        </p:attrNameLst>
                                      </p:cBhvr>
                                      <p:to>
                                        <p:strVal val="visible"/>
                                      </p:to>
                                    </p:set>
                                  </p:childTnLst>
                                </p:cTn>
                              </p:par>
                            </p:childTnLst>
                          </p:cTn>
                        </p:par>
                        <p:par>
                          <p:cTn id="47" fill="hold">
                            <p:stCondLst>
                              <p:cond delay="15501"/>
                            </p:stCondLst>
                            <p:childTnLst>
                              <p:par>
                                <p:cTn id="48" presetID="10" presetClass="exit" presetSubtype="0" fill="hold" grpId="1" nodeType="afterEffect">
                                  <p:stCondLst>
                                    <p:cond delay="1000"/>
                                  </p:stCondLst>
                                  <p:iterate type="lt">
                                    <p:tmPct val="0"/>
                                  </p:iterate>
                                  <p:childTnLst>
                                    <p:animEffect transition="out" filter="fade">
                                      <p:cBhvr>
                                        <p:cTn id="49" dur="1000"/>
                                        <p:tgtEl>
                                          <p:spTgt spid="17"/>
                                        </p:tgtEl>
                                      </p:cBhvr>
                                    </p:animEffect>
                                    <p:set>
                                      <p:cBhvr>
                                        <p:cTn id="50" dur="1" fill="hold">
                                          <p:stCondLst>
                                            <p:cond delay="999"/>
                                          </p:stCondLst>
                                        </p:cTn>
                                        <p:tgtEl>
                                          <p:spTgt spid="17"/>
                                        </p:tgtEl>
                                        <p:attrNameLst>
                                          <p:attrName>style.visibility</p:attrName>
                                        </p:attrNameLst>
                                      </p:cBhvr>
                                      <p:to>
                                        <p:strVal val="hidden"/>
                                      </p:to>
                                    </p:set>
                                  </p:childTnLst>
                                </p:cTn>
                              </p:par>
                            </p:childTnLst>
                          </p:cTn>
                        </p:par>
                        <p:par>
                          <p:cTn id="51" fill="hold">
                            <p:stCondLst>
                              <p:cond delay="17501"/>
                            </p:stCondLst>
                            <p:childTnLst>
                              <p:par>
                                <p:cTn id="52" presetID="1" presetClass="entr" presetSubtype="0" fill="hold" grpId="0" nodeType="afterEffect">
                                  <p:stCondLst>
                                    <p:cond delay="0"/>
                                  </p:stCondLst>
                                  <p:iterate type="lt">
                                    <p:tmAbs val="300"/>
                                  </p:iterate>
                                  <p:childTnLst>
                                    <p:set>
                                      <p:cBhvr>
                                        <p:cTn id="53"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7" grpId="0"/>
      <p:bldP spid="17" grpId="1"/>
      <p:bldP spid="7" grpId="0" build="allAtOnce"/>
      <p:bldP spid="4" grpId="0" animBg="1"/>
      <p:bldP spid="9" grpId="0" animBg="1"/>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Krajina">
            <a:extLst>
              <a:ext uri="{FF2B5EF4-FFF2-40B4-BE49-F238E27FC236}">
                <a16:creationId xmlns:a16="http://schemas.microsoft.com/office/drawing/2014/main" id="{B3007008-254A-4C29-9D1C-66A9E5E6B6A1}"/>
              </a:ext>
            </a:extLst>
          </p:cNvPr>
          <p:cNvSpPr txBox="1"/>
          <p:nvPr/>
        </p:nvSpPr>
        <p:spPr>
          <a:xfrm>
            <a:off x="4612860" y="6349590"/>
            <a:ext cx="5993822" cy="1107996"/>
          </a:xfrm>
          <a:prstGeom prst="rect">
            <a:avLst/>
          </a:prstGeom>
          <a:noFill/>
          <a:scene3d>
            <a:camera prst="orthographicFront"/>
            <a:lightRig rig="sunset" dir="t"/>
          </a:scene3d>
          <a:sp3d prstMaterial="matte"/>
        </p:spPr>
        <p:txBody>
          <a:bodyPr wrap="square" rtlCol="0">
            <a:prstTxWarp prst="textArchDown">
              <a:avLst/>
            </a:prstTxWarp>
            <a:spAutoFit/>
            <a:sp3d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7200" b="1" i="0" strike="noStrike" kern="1200" cap="none" spc="0" normalizeH="0" baseline="0" noProof="0">
                <a:ln w="19050">
                  <a:solidFill>
                    <a:prstClr val="black">
                      <a:alpha val="70000"/>
                    </a:prstClr>
                  </a:solidFill>
                </a:ln>
                <a:solidFill>
                  <a:srgbClr val="C6740A"/>
                </a:solidFill>
                <a:effectLst>
                  <a:outerShdw blurRad="50800" dist="38100" dir="2700000" algn="tl" rotWithShape="0">
                    <a:prstClr val="black"/>
                  </a:outerShdw>
                </a:effectLst>
                <a:uLnTx/>
                <a:uFillTx/>
                <a:latin typeface="Cancun" panose="03020902040302020201" pitchFamily="66" charset="0"/>
              </a:rPr>
              <a:t>JORDAN</a:t>
            </a:r>
            <a:endParaRPr kumimoji="0" lang="sk-SK" sz="7200" b="1" i="0" strike="noStrike" kern="1200" cap="none" spc="0" normalizeH="0" baseline="0" noProof="0" dirty="0">
              <a:ln w="19050">
                <a:solidFill>
                  <a:prstClr val="black">
                    <a:alpha val="70000"/>
                  </a:prstClr>
                </a:solidFill>
              </a:ln>
              <a:solidFill>
                <a:srgbClr val="C6740A"/>
              </a:solidFill>
              <a:effectLst>
                <a:outerShdw blurRad="50800" dist="38100" dir="2700000" algn="tl" rotWithShape="0">
                  <a:prstClr val="black"/>
                </a:outerShdw>
              </a:effectLst>
              <a:uLnTx/>
              <a:uFillTx/>
              <a:latin typeface="Cancun" panose="03020902040302020201" pitchFamily="66" charset="0"/>
            </a:endParaRPr>
          </a:p>
        </p:txBody>
      </p:sp>
      <p:sp>
        <p:nvSpPr>
          <p:cNvPr id="13" name="Miesto">
            <a:extLst>
              <a:ext uri="{FF2B5EF4-FFF2-40B4-BE49-F238E27FC236}">
                <a16:creationId xmlns:a16="http://schemas.microsoft.com/office/drawing/2014/main" id="{D4312095-C7C5-43FB-BB74-12511973591D}"/>
              </a:ext>
            </a:extLst>
          </p:cNvPr>
          <p:cNvSpPr txBox="1"/>
          <p:nvPr/>
        </p:nvSpPr>
        <p:spPr>
          <a:xfrm>
            <a:off x="4117009" y="605259"/>
            <a:ext cx="7005981" cy="1569660"/>
          </a:xfrm>
          <a:prstGeom prst="rect">
            <a:avLst/>
          </a:prstGeom>
          <a:noFill/>
          <a:scene3d>
            <a:camera prst="orthographicFront"/>
            <a:lightRig rig="sunset" dir="t"/>
          </a:scene3d>
          <a:sp3d prstMaterial="matte"/>
        </p:spPr>
        <p:txBody>
          <a:bodyPr wrap="square" rtlCol="0">
            <a:spAutoFit/>
            <a:sp3d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9600" b="1" strike="noStrike" kern="1200" cap="none" normalizeH="0" baseline="0" noProof="0">
                <a:ln w="19050">
                  <a:solidFill>
                    <a:prstClr val="black">
                      <a:alpha val="70000"/>
                    </a:prstClr>
                  </a:solidFill>
                </a:ln>
                <a:solidFill>
                  <a:srgbClr val="C6740A"/>
                </a:solidFill>
                <a:effectLst>
                  <a:outerShdw blurRad="50800" dist="38100" dir="2700000" algn="tl" rotWithShape="0">
                    <a:prstClr val="black"/>
                  </a:outerShdw>
                </a:effectLst>
                <a:uLnTx/>
                <a:uFillTx/>
                <a:latin typeface="Cancun" panose="03020902040302020201" pitchFamily="66" charset="0"/>
              </a:rPr>
              <a:t>PETRA</a:t>
            </a:r>
            <a:endParaRPr kumimoji="0" lang="sk-SK" sz="9600" b="1" strike="noStrike" kern="1200" cap="none" normalizeH="0" baseline="0" noProof="0" dirty="0">
              <a:ln w="19050">
                <a:solidFill>
                  <a:prstClr val="black">
                    <a:alpha val="70000"/>
                  </a:prstClr>
                </a:solidFill>
              </a:ln>
              <a:solidFill>
                <a:srgbClr val="C6740A"/>
              </a:solidFill>
              <a:effectLst>
                <a:outerShdw blurRad="50800" dist="38100" dir="2700000" algn="tl" rotWithShape="0">
                  <a:prstClr val="black"/>
                </a:outerShdw>
              </a:effectLst>
              <a:uLnTx/>
              <a:uFillTx/>
              <a:latin typeface="Cancun" panose="03020902040302020201" pitchFamily="66" charset="0"/>
            </a:endParaRPr>
          </a:p>
        </p:txBody>
      </p:sp>
      <p:pic>
        <p:nvPicPr>
          <p:cNvPr id="9" name="Vlajka">
            <a:extLst>
              <a:ext uri="{FF2B5EF4-FFF2-40B4-BE49-F238E27FC236}">
                <a16:creationId xmlns:a16="http://schemas.microsoft.com/office/drawing/2014/main" id="{F1370779-77B7-49D6-AF48-993B42FBD35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482825">
            <a:off x="12388900" y="900822"/>
            <a:ext cx="1963764" cy="1400817"/>
          </a:xfrm>
          <a:prstGeom prst="rect">
            <a:avLst/>
          </a:prstGeom>
          <a:ln>
            <a:noFill/>
          </a:ln>
        </p:spPr>
      </p:pic>
      <p:sp>
        <p:nvSpPr>
          <p:cNvPr id="10" name="Podklad 2">
            <a:extLst>
              <a:ext uri="{FF2B5EF4-FFF2-40B4-BE49-F238E27FC236}">
                <a16:creationId xmlns:a16="http://schemas.microsoft.com/office/drawing/2014/main" id="{2937DB90-1CD2-4F39-8547-88BB4DA71AD3}"/>
              </a:ext>
            </a:extLst>
          </p:cNvPr>
          <p:cNvSpPr/>
          <p:nvPr/>
        </p:nvSpPr>
        <p:spPr>
          <a:xfrm>
            <a:off x="12408345" y="572641"/>
            <a:ext cx="1731728" cy="2039882"/>
          </a:xfrm>
          <a:prstGeom prst="rect">
            <a:avLst/>
          </a:prstGeom>
          <a:noFill/>
          <a:ln w="31750">
            <a:solidFill>
              <a:schemeClr val="bg1"/>
            </a:solidFill>
          </a:ln>
          <a:effectLst>
            <a:outerShdw blurRad="165100" sx="115000" sy="115000" algn="ctr" rotWithShape="0">
              <a:schemeClr val="accent2">
                <a:lumMod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7" name="Znak">
            <a:extLst>
              <a:ext uri="{FF2B5EF4-FFF2-40B4-BE49-F238E27FC236}">
                <a16:creationId xmlns:a16="http://schemas.microsoft.com/office/drawing/2014/main" id="{C99580D4-8E47-49DF-B55B-15ECA0B7379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47718" y="589937"/>
            <a:ext cx="1516939" cy="2022586"/>
          </a:xfrm>
          <a:prstGeom prst="rect">
            <a:avLst/>
          </a:prstGeom>
          <a:ln>
            <a:noFill/>
          </a:ln>
        </p:spPr>
      </p:pic>
      <p:sp>
        <p:nvSpPr>
          <p:cNvPr id="27" name="Podklad 1">
            <a:extLst>
              <a:ext uri="{FF2B5EF4-FFF2-40B4-BE49-F238E27FC236}">
                <a16:creationId xmlns:a16="http://schemas.microsoft.com/office/drawing/2014/main" id="{BC7AFF07-67FE-4847-990E-57925311E59C}"/>
              </a:ext>
            </a:extLst>
          </p:cNvPr>
          <p:cNvSpPr/>
          <p:nvPr/>
        </p:nvSpPr>
        <p:spPr>
          <a:xfrm>
            <a:off x="1025587" y="562090"/>
            <a:ext cx="1731728" cy="2039882"/>
          </a:xfrm>
          <a:prstGeom prst="rect">
            <a:avLst/>
          </a:prstGeom>
          <a:noFill/>
          <a:ln w="31750">
            <a:solidFill>
              <a:schemeClr val="bg1"/>
            </a:solidFill>
          </a:ln>
          <a:effectLst>
            <a:outerShdw blurRad="190500" sx="115000" sy="115000" algn="ctr" rotWithShape="0">
              <a:schemeClr val="accent2">
                <a:lumMod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Foto 4b">
            <a:extLst>
              <a:ext uri="{FF2B5EF4-FFF2-40B4-BE49-F238E27FC236}">
                <a16:creationId xmlns:a16="http://schemas.microsoft.com/office/drawing/2014/main" id="{EA359759-525C-4496-A736-544FCD9D87E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11600" y="3960000"/>
            <a:ext cx="3929600" cy="2210400"/>
          </a:xfrm>
          <a:prstGeom prst="rect">
            <a:avLst/>
          </a:prstGeom>
          <a:solidFill>
            <a:srgbClr val="FFFFFF">
              <a:shade val="85000"/>
            </a:srgbClr>
          </a:solidFill>
          <a:ln w="38100" cap="sq">
            <a:solidFill>
              <a:schemeClr val="bg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5" name="Foto 4a">
            <a:extLst>
              <a:ext uri="{FF2B5EF4-FFF2-40B4-BE49-F238E27FC236}">
                <a16:creationId xmlns:a16="http://schemas.microsoft.com/office/drawing/2014/main" id="{2ADED4A7-5ED6-44B4-99C8-D0649F737B1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0700000">
            <a:off x="2232000" y="3960000"/>
            <a:ext cx="3929600" cy="2210400"/>
          </a:xfrm>
          <a:prstGeom prst="rect">
            <a:avLst/>
          </a:prstGeom>
          <a:solidFill>
            <a:srgbClr val="FFFFFF">
              <a:shade val="85000"/>
            </a:srgbClr>
          </a:solidFill>
          <a:ln w="38100" cap="sq">
            <a:solidFill>
              <a:schemeClr val="bg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Foto 3">
            <a:extLst>
              <a:ext uri="{FF2B5EF4-FFF2-40B4-BE49-F238E27FC236}">
                <a16:creationId xmlns:a16="http://schemas.microsoft.com/office/drawing/2014/main" id="{30F21AF4-3F48-4C9D-9802-5F919555DAB9}"/>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600" y="2988000"/>
            <a:ext cx="3929600" cy="2210400"/>
          </a:xfrm>
          <a:prstGeom prst="rect">
            <a:avLst/>
          </a:prstGeom>
          <a:solidFill>
            <a:srgbClr val="FFFFFF">
              <a:shade val="85000"/>
            </a:srgbClr>
          </a:solidFill>
          <a:ln w="38100" cap="sq">
            <a:solidFill>
              <a:schemeClr val="bg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Rám">
            <a:extLst>
              <a:ext uri="{FF2B5EF4-FFF2-40B4-BE49-F238E27FC236}">
                <a16:creationId xmlns:a16="http://schemas.microsoft.com/office/drawing/2014/main" id="{46A91F28-063D-464F-9479-DBAE02DA48D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767" y="0"/>
            <a:ext cx="15226465" cy="8572500"/>
          </a:xfrm>
          <a:prstGeom prst="rect">
            <a:avLst/>
          </a:prstGeom>
        </p:spPr>
      </p:pic>
    </p:spTree>
    <p:extLst>
      <p:ext uri="{BB962C8B-B14F-4D97-AF65-F5344CB8AC3E}">
        <p14:creationId xmlns:p14="http://schemas.microsoft.com/office/powerpoint/2010/main" val="1116291566"/>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lt">
                                    <p:tmAbs val="500"/>
                                  </p:iterate>
                                  <p:childTnLst>
                                    <p:set>
                                      <p:cBhvr>
                                        <p:cTn id="6" dur="1" fill="hold">
                                          <p:stCondLst>
                                            <p:cond delay="0"/>
                                          </p:stCondLst>
                                        </p:cTn>
                                        <p:tgtEl>
                                          <p:spTgt spid="13"/>
                                        </p:tgtEl>
                                        <p:attrNameLst>
                                          <p:attrName>style.visibility</p:attrName>
                                        </p:attrNameLst>
                                      </p:cBhvr>
                                      <p:to>
                                        <p:strVal val="visible"/>
                                      </p:to>
                                    </p:set>
                                  </p:childTnLst>
                                </p:cTn>
                              </p:par>
                            </p:childTnLst>
                          </p:cTn>
                        </p:par>
                        <p:par>
                          <p:cTn id="7" fill="hold">
                            <p:stCondLst>
                              <p:cond delay="2001"/>
                            </p:stCondLst>
                            <p:childTnLst>
                              <p:par>
                                <p:cTn id="8" presetID="53" presetClass="entr" presetSubtype="528" fill="hold" nodeType="afterEffect">
                                  <p:stCondLst>
                                    <p:cond delay="500"/>
                                  </p:stCondLst>
                                  <p:childTnLst>
                                    <p:set>
                                      <p:cBhvr>
                                        <p:cTn id="9" dur="1" fill="hold">
                                          <p:stCondLst>
                                            <p:cond delay="0"/>
                                          </p:stCondLst>
                                        </p:cTn>
                                        <p:tgtEl>
                                          <p:spTgt spid="7"/>
                                        </p:tgtEl>
                                        <p:attrNameLst>
                                          <p:attrName>style.visibility</p:attrName>
                                        </p:attrNameLst>
                                      </p:cBhvr>
                                      <p:to>
                                        <p:strVal val="visible"/>
                                      </p:to>
                                    </p:set>
                                    <p:anim calcmode="lin" valueType="num">
                                      <p:cBhvr>
                                        <p:cTn id="10" dur="2000" fill="hold"/>
                                        <p:tgtEl>
                                          <p:spTgt spid="7"/>
                                        </p:tgtEl>
                                        <p:attrNameLst>
                                          <p:attrName>ppt_w</p:attrName>
                                        </p:attrNameLst>
                                      </p:cBhvr>
                                      <p:tavLst>
                                        <p:tav tm="0">
                                          <p:val>
                                            <p:fltVal val="0"/>
                                          </p:val>
                                        </p:tav>
                                        <p:tav tm="100000">
                                          <p:val>
                                            <p:strVal val="#ppt_w"/>
                                          </p:val>
                                        </p:tav>
                                      </p:tavLst>
                                    </p:anim>
                                    <p:anim calcmode="lin" valueType="num">
                                      <p:cBhvr>
                                        <p:cTn id="11" dur="2000" fill="hold"/>
                                        <p:tgtEl>
                                          <p:spTgt spid="7"/>
                                        </p:tgtEl>
                                        <p:attrNameLst>
                                          <p:attrName>ppt_h</p:attrName>
                                        </p:attrNameLst>
                                      </p:cBhvr>
                                      <p:tavLst>
                                        <p:tav tm="0">
                                          <p:val>
                                            <p:fltVal val="0"/>
                                          </p:val>
                                        </p:tav>
                                        <p:tav tm="100000">
                                          <p:val>
                                            <p:strVal val="#ppt_h"/>
                                          </p:val>
                                        </p:tav>
                                      </p:tavLst>
                                    </p:anim>
                                    <p:animEffect transition="in" filter="fade">
                                      <p:cBhvr>
                                        <p:cTn id="12" dur="2000"/>
                                        <p:tgtEl>
                                          <p:spTgt spid="7"/>
                                        </p:tgtEl>
                                      </p:cBhvr>
                                    </p:animEffect>
                                    <p:anim calcmode="lin" valueType="num">
                                      <p:cBhvr>
                                        <p:cTn id="13" dur="2000" fill="hold"/>
                                        <p:tgtEl>
                                          <p:spTgt spid="7"/>
                                        </p:tgtEl>
                                        <p:attrNameLst>
                                          <p:attrName>ppt_x</p:attrName>
                                        </p:attrNameLst>
                                      </p:cBhvr>
                                      <p:tavLst>
                                        <p:tav tm="0">
                                          <p:val>
                                            <p:fltVal val="0.5"/>
                                          </p:val>
                                        </p:tav>
                                        <p:tav tm="100000">
                                          <p:val>
                                            <p:strVal val="#ppt_x"/>
                                          </p:val>
                                        </p:tav>
                                      </p:tavLst>
                                    </p:anim>
                                    <p:anim calcmode="lin" valueType="num">
                                      <p:cBhvr>
                                        <p:cTn id="14" dur="2000" fill="hold"/>
                                        <p:tgtEl>
                                          <p:spTgt spid="7"/>
                                        </p:tgtEl>
                                        <p:attrNameLst>
                                          <p:attrName>ppt_y</p:attrName>
                                        </p:attrNameLst>
                                      </p:cBhvr>
                                      <p:tavLst>
                                        <p:tav tm="0">
                                          <p:val>
                                            <p:fltVal val="0.5"/>
                                          </p:val>
                                        </p:tav>
                                        <p:tav tm="100000">
                                          <p:val>
                                            <p:strVal val="#ppt_y"/>
                                          </p:val>
                                        </p:tav>
                                      </p:tavLst>
                                    </p:anim>
                                  </p:childTnLst>
                                </p:cTn>
                              </p:par>
                              <p:par>
                                <p:cTn id="15" presetID="53" presetClass="entr" presetSubtype="528" fill="hold" nodeType="withEffect">
                                  <p:stCondLst>
                                    <p:cond delay="500"/>
                                  </p:stCondLst>
                                  <p:childTnLst>
                                    <p:set>
                                      <p:cBhvr>
                                        <p:cTn id="16" dur="1" fill="hold">
                                          <p:stCondLst>
                                            <p:cond delay="0"/>
                                          </p:stCondLst>
                                        </p:cTn>
                                        <p:tgtEl>
                                          <p:spTgt spid="9"/>
                                        </p:tgtEl>
                                        <p:attrNameLst>
                                          <p:attrName>style.visibility</p:attrName>
                                        </p:attrNameLst>
                                      </p:cBhvr>
                                      <p:to>
                                        <p:strVal val="visible"/>
                                      </p:to>
                                    </p:set>
                                    <p:anim calcmode="lin" valueType="num">
                                      <p:cBhvr>
                                        <p:cTn id="17" dur="2000" fill="hold"/>
                                        <p:tgtEl>
                                          <p:spTgt spid="9"/>
                                        </p:tgtEl>
                                        <p:attrNameLst>
                                          <p:attrName>ppt_w</p:attrName>
                                        </p:attrNameLst>
                                      </p:cBhvr>
                                      <p:tavLst>
                                        <p:tav tm="0">
                                          <p:val>
                                            <p:fltVal val="0"/>
                                          </p:val>
                                        </p:tav>
                                        <p:tav tm="100000">
                                          <p:val>
                                            <p:strVal val="#ppt_w"/>
                                          </p:val>
                                        </p:tav>
                                      </p:tavLst>
                                    </p:anim>
                                    <p:anim calcmode="lin" valueType="num">
                                      <p:cBhvr>
                                        <p:cTn id="18" dur="2000" fill="hold"/>
                                        <p:tgtEl>
                                          <p:spTgt spid="9"/>
                                        </p:tgtEl>
                                        <p:attrNameLst>
                                          <p:attrName>ppt_h</p:attrName>
                                        </p:attrNameLst>
                                      </p:cBhvr>
                                      <p:tavLst>
                                        <p:tav tm="0">
                                          <p:val>
                                            <p:fltVal val="0"/>
                                          </p:val>
                                        </p:tav>
                                        <p:tav tm="100000">
                                          <p:val>
                                            <p:strVal val="#ppt_h"/>
                                          </p:val>
                                        </p:tav>
                                      </p:tavLst>
                                    </p:anim>
                                    <p:animEffect transition="in" filter="fade">
                                      <p:cBhvr>
                                        <p:cTn id="19" dur="2000"/>
                                        <p:tgtEl>
                                          <p:spTgt spid="9"/>
                                        </p:tgtEl>
                                      </p:cBhvr>
                                    </p:animEffect>
                                    <p:anim calcmode="lin" valueType="num">
                                      <p:cBhvr>
                                        <p:cTn id="20" dur="2000" fill="hold"/>
                                        <p:tgtEl>
                                          <p:spTgt spid="9"/>
                                        </p:tgtEl>
                                        <p:attrNameLst>
                                          <p:attrName>ppt_x</p:attrName>
                                        </p:attrNameLst>
                                      </p:cBhvr>
                                      <p:tavLst>
                                        <p:tav tm="0">
                                          <p:val>
                                            <p:fltVal val="0.5"/>
                                          </p:val>
                                        </p:tav>
                                        <p:tav tm="100000">
                                          <p:val>
                                            <p:strVal val="#ppt_x"/>
                                          </p:val>
                                        </p:tav>
                                      </p:tavLst>
                                    </p:anim>
                                    <p:anim calcmode="lin" valueType="num">
                                      <p:cBhvr>
                                        <p:cTn id="21" dur="2000" fill="hold"/>
                                        <p:tgtEl>
                                          <p:spTgt spid="9"/>
                                        </p:tgtEl>
                                        <p:attrNameLst>
                                          <p:attrName>ppt_y</p:attrName>
                                        </p:attrNameLst>
                                      </p:cBhvr>
                                      <p:tavLst>
                                        <p:tav tm="0">
                                          <p:val>
                                            <p:fltVal val="0.5"/>
                                          </p:val>
                                        </p:tav>
                                        <p:tav tm="100000">
                                          <p:val>
                                            <p:strVal val="#ppt_y"/>
                                          </p:val>
                                        </p:tav>
                                      </p:tavLst>
                                    </p:anim>
                                  </p:childTnLst>
                                </p:cTn>
                              </p:par>
                            </p:childTnLst>
                          </p:cTn>
                        </p:par>
                        <p:par>
                          <p:cTn id="22" fill="hold">
                            <p:stCondLst>
                              <p:cond delay="4501"/>
                            </p:stCondLst>
                            <p:childTnLst>
                              <p:par>
                                <p:cTn id="23" presetID="10" presetClass="entr" presetSubtype="0"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500"/>
                                        <p:tgtEl>
                                          <p:spTgt spid="2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childTnLst>
                          </p:cTn>
                        </p:par>
                        <p:par>
                          <p:cTn id="29" fill="hold">
                            <p:stCondLst>
                              <p:cond delay="5001"/>
                            </p:stCondLst>
                            <p:childTnLst>
                              <p:par>
                                <p:cTn id="30" presetID="16" presetClass="entr" presetSubtype="37" fill="hold" nodeType="afterEffect">
                                  <p:stCondLst>
                                    <p:cond delay="1000"/>
                                  </p:stCondLst>
                                  <p:childTnLst>
                                    <p:set>
                                      <p:cBhvr>
                                        <p:cTn id="31" dur="1" fill="hold">
                                          <p:stCondLst>
                                            <p:cond delay="0"/>
                                          </p:stCondLst>
                                        </p:cTn>
                                        <p:tgtEl>
                                          <p:spTgt spid="16">
                                            <p:txEl>
                                              <p:pRg st="0" end="0"/>
                                            </p:txEl>
                                          </p:spTgt>
                                        </p:tgtEl>
                                        <p:attrNameLst>
                                          <p:attrName>style.visibility</p:attrName>
                                        </p:attrNameLst>
                                      </p:cBhvr>
                                      <p:to>
                                        <p:strVal val="visible"/>
                                      </p:to>
                                    </p:set>
                                    <p:animEffect transition="in" filter="barn(outVertical)">
                                      <p:cBhvr>
                                        <p:cTn id="32" dur="15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0" grpId="0" animBg="1"/>
      <p:bldP spid="2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pa">
            <a:extLst>
              <a:ext uri="{FF2B5EF4-FFF2-40B4-BE49-F238E27FC236}">
                <a16:creationId xmlns:a16="http://schemas.microsoft.com/office/drawing/2014/main" id="{065B49D9-A756-4E9D-BEC2-AAAF7B0E9D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8377"/>
            <a:ext cx="15240000" cy="8572500"/>
          </a:xfrm>
          <a:prstGeom prst="rect">
            <a:avLst/>
          </a:prstGeom>
        </p:spPr>
      </p:pic>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91208" y="375572"/>
            <a:ext cx="3072225" cy="3072225"/>
          </a:xfrm>
          <a:prstGeom prst="rect">
            <a:avLst/>
          </a:prstGeom>
          <a:effectLst>
            <a:outerShdw blurRad="76200" dist="63500" dir="2700000" algn="tl" rotWithShape="0">
              <a:prstClr val="black">
                <a:alpha val="70000"/>
              </a:prstClr>
            </a:outerShdw>
          </a:effectLst>
        </p:spPr>
      </p:pic>
      <p:sp>
        <p:nvSpPr>
          <p:cNvPr id="13" name="Nápis GLOB">
            <a:extLst>
              <a:ext uri="{FF2B5EF4-FFF2-40B4-BE49-F238E27FC236}">
                <a16:creationId xmlns:a16="http://schemas.microsoft.com/office/drawing/2014/main" id="{F7815127-F644-4162-A91C-976EB9A44586}"/>
              </a:ext>
            </a:extLst>
          </p:cNvPr>
          <p:cNvSpPr/>
          <p:nvPr/>
        </p:nvSpPr>
        <p:spPr>
          <a:xfrm>
            <a:off x="2147392" y="1549946"/>
            <a:ext cx="684000" cy="180000"/>
          </a:xfrm>
          <a:prstGeom prst="rect">
            <a:avLst/>
          </a:prstGeom>
          <a:solidFill>
            <a:schemeClr val="bg1">
              <a:lumMod val="95000"/>
            </a:schemeClr>
          </a:solidFill>
          <a:ln w="6350" cap="flat" cmpd="sng" algn="ctr">
            <a:solidFill>
              <a:sysClr val="windowText" lastClr="000000"/>
            </a:solidFill>
            <a:prstDash val="solid"/>
            <a:miter lim="800000"/>
          </a:ln>
          <a:effectLst/>
        </p:spPr>
        <p:txBody>
          <a:bodyPr wrap="square" tIns="36000" bIns="36000" rtlCol="0" anchor="ctr">
            <a:no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srgbClr val="70AD47">
                    <a:lumMod val="50000"/>
                  </a:srgbClr>
                </a:solidFill>
                <a:effectLst/>
                <a:uLnTx/>
                <a:uFillTx/>
                <a:latin typeface="Arial" panose="020B0604020202020204" pitchFamily="34" charset="0"/>
                <a:ea typeface="Tahoma" panose="020B0604030504040204" pitchFamily="34" charset="0"/>
                <a:cs typeface="Arial" panose="020B0604020202020204" pitchFamily="34" charset="0"/>
              </a:rPr>
              <a:t>Jordan</a:t>
            </a:r>
          </a:p>
        </p:txBody>
      </p:sp>
      <p:pic>
        <p:nvPicPr>
          <p:cNvPr id="4" name="Šípka">
            <a:extLst>
              <a:ext uri="{FF2B5EF4-FFF2-40B4-BE49-F238E27FC236}">
                <a16:creationId xmlns:a16="http://schemas.microsoft.com/office/drawing/2014/main" id="{2F966D19-3987-48C9-B152-71E5E1BCBB2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9182104">
            <a:off x="1297868" y="2089885"/>
            <a:ext cx="634921" cy="228571"/>
          </a:xfrm>
          <a:prstGeom prst="rect">
            <a:avLst/>
          </a:prstGeom>
        </p:spPr>
      </p:pic>
      <p:sp>
        <p:nvSpPr>
          <p:cNvPr id="15" name="Miesto">
            <a:extLst>
              <a:ext uri="{FF2B5EF4-FFF2-40B4-BE49-F238E27FC236}">
                <a16:creationId xmlns:a16="http://schemas.microsoft.com/office/drawing/2014/main" id="{848B2786-6D0F-4E27-946C-115FC64B9153}"/>
              </a:ext>
            </a:extLst>
          </p:cNvPr>
          <p:cNvSpPr/>
          <p:nvPr/>
        </p:nvSpPr>
        <p:spPr>
          <a:xfrm>
            <a:off x="5099720" y="5653513"/>
            <a:ext cx="720080" cy="233619"/>
          </a:xfrm>
          <a:prstGeom prst="rect">
            <a:avLst/>
          </a:prstGeom>
          <a:solidFill>
            <a:srgbClr val="F5D793"/>
          </a:solidFill>
          <a:ln w="6350" cap="flat" cmpd="sng" algn="ctr">
            <a:solidFill>
              <a:sysClr val="windowText" lastClr="000000"/>
            </a:solidFill>
            <a:prstDash val="solid"/>
            <a:miter lim="800000"/>
          </a:ln>
          <a:effectLst/>
        </p:spPr>
        <p:txBody>
          <a:bodyPr wrap="square" tIns="0" bIns="18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400" b="1" i="1" kern="0">
                <a:solidFill>
                  <a:prstClr val="black"/>
                </a:solidFill>
                <a:latin typeface="Arial" panose="020B0604020202020204" pitchFamily="34" charset="0"/>
                <a:ea typeface="Tahoma" panose="020B0604030504040204" pitchFamily="34" charset="0"/>
                <a:cs typeface="Arial" panose="020B0604020202020204" pitchFamily="34" charset="0"/>
              </a:rPr>
              <a:t>Petra</a:t>
            </a:r>
            <a:endParaRPr kumimoji="0" lang="sk-SK" sz="1400" b="1" i="1" u="none" strike="noStrike" kern="0" cap="none" spc="0" normalizeH="0" baseline="0" noProof="0">
              <a:ln>
                <a:noFill/>
              </a:ln>
              <a:solidFill>
                <a:prstClr val="black"/>
              </a:solidFill>
              <a:effectLst/>
              <a:uLnTx/>
              <a:uFillTx/>
              <a:latin typeface="Arial" panose="020B0604020202020204" pitchFamily="34" charset="0"/>
              <a:ea typeface="Tahoma" panose="020B0604030504040204" pitchFamily="34" charset="0"/>
              <a:cs typeface="Arial" panose="020B0604020202020204" pitchFamily="34" charset="0"/>
            </a:endParaRPr>
          </a:p>
        </p:txBody>
      </p:sp>
      <p:sp>
        <p:nvSpPr>
          <p:cNvPr id="16" name="Hviezda">
            <a:extLst>
              <a:ext uri="{FF2B5EF4-FFF2-40B4-BE49-F238E27FC236}">
                <a16:creationId xmlns:a16="http://schemas.microsoft.com/office/drawing/2014/main" id="{DF1065B3-21A1-4C8D-A646-751AADF42544}"/>
              </a:ext>
            </a:extLst>
          </p:cNvPr>
          <p:cNvSpPr/>
          <p:nvPr/>
        </p:nvSpPr>
        <p:spPr>
          <a:xfrm>
            <a:off x="4676477" y="5774511"/>
            <a:ext cx="525201" cy="497785"/>
          </a:xfrm>
          <a:prstGeom prst="star4">
            <a:avLst>
              <a:gd name="adj" fmla="val 14116"/>
            </a:avLst>
          </a:prstGeom>
          <a:solidFill>
            <a:srgbClr val="FF0000"/>
          </a:solidFill>
          <a:ln w="15875" cap="flat" cmpd="sng" algn="ctr">
            <a:solidFill>
              <a:schemeClr val="bg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2" name="GPS">
            <a:extLst>
              <a:ext uri="{FF2B5EF4-FFF2-40B4-BE49-F238E27FC236}">
                <a16:creationId xmlns:a16="http://schemas.microsoft.com/office/drawing/2014/main" id="{2660E44D-51F8-4262-AF9D-8B8CAA567E53}"/>
              </a:ext>
            </a:extLst>
          </p:cNvPr>
          <p:cNvSpPr/>
          <p:nvPr/>
        </p:nvSpPr>
        <p:spPr>
          <a:xfrm>
            <a:off x="10877833" y="7411526"/>
            <a:ext cx="2917382" cy="311839"/>
          </a:xfrm>
          <a:prstGeom prst="roundRect">
            <a:avLst>
              <a:gd name="adj" fmla="val 50000"/>
            </a:avLst>
          </a:prstGeom>
          <a:solidFill>
            <a:srgbClr val="FBD06E"/>
          </a:solidFill>
          <a:ln>
            <a:solidFill>
              <a:schemeClr val="tx1">
                <a:alpha val="99000"/>
              </a:schemeClr>
            </a:solidFill>
          </a:ln>
          <a:effectLst>
            <a:outerShdw blurRad="76200" dist="762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7200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pt-BR" sz="1400"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GPS   </a:t>
            </a:r>
            <a:r>
              <a:rPr lang="sk-SK" sz="1400" b="1" i="1" noProof="0">
                <a:solidFill>
                  <a:prstClr val="black"/>
                </a:solidFill>
                <a:latin typeface="Arial" panose="020B0604020202020204" pitchFamily="34" charset="0"/>
                <a:cs typeface="Arial" panose="020B0604020202020204" pitchFamily="34" charset="0"/>
              </a:rPr>
              <a:t>N</a:t>
            </a:r>
            <a:r>
              <a:rPr kumimoji="0" lang="pt-BR" sz="1400"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 </a:t>
            </a:r>
            <a:r>
              <a:rPr lang="sk-SK" sz="1400" b="1" i="1" noProof="0">
                <a:solidFill>
                  <a:prstClr val="black"/>
                </a:solidFill>
                <a:latin typeface="Arial" panose="020B0604020202020204" pitchFamily="34" charset="0"/>
                <a:cs typeface="Arial" panose="020B0604020202020204" pitchFamily="34" charset="0"/>
              </a:rPr>
              <a:t>30</a:t>
            </a:r>
            <a:r>
              <a:rPr kumimoji="0" lang="pt-BR" sz="1400"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lang="sk-SK" sz="1400" b="1" i="1">
                <a:solidFill>
                  <a:prstClr val="black"/>
                </a:solidFill>
                <a:latin typeface="Arial" panose="020B0604020202020204" pitchFamily="34" charset="0"/>
                <a:cs typeface="Arial" panose="020B0604020202020204" pitchFamily="34" charset="0"/>
              </a:rPr>
              <a:t>19</a:t>
            </a:r>
            <a:r>
              <a:rPr kumimoji="0" lang="pt-BR" sz="1400"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lang="sk-SK" sz="1400" b="1" i="1" noProof="0">
                <a:solidFill>
                  <a:prstClr val="black"/>
                </a:solidFill>
                <a:latin typeface="Arial" panose="020B0604020202020204" pitchFamily="34" charset="0"/>
                <a:cs typeface="Arial" panose="020B0604020202020204" pitchFamily="34" charset="0"/>
              </a:rPr>
              <a:t>43</a:t>
            </a:r>
            <a:r>
              <a:rPr kumimoji="0" lang="sk-SK" sz="1400"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pt-BR" sz="1400"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  </a:t>
            </a:r>
            <a:r>
              <a:rPr lang="sk-SK" sz="1400" b="1" i="1">
                <a:solidFill>
                  <a:prstClr val="black"/>
                </a:solidFill>
                <a:latin typeface="Arial" panose="020B0604020202020204" pitchFamily="34" charset="0"/>
                <a:cs typeface="Arial" panose="020B0604020202020204" pitchFamily="34" charset="0"/>
              </a:rPr>
              <a:t>E</a:t>
            </a:r>
            <a:r>
              <a:rPr kumimoji="0" lang="pt-BR" sz="1400"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 </a:t>
            </a:r>
            <a:r>
              <a:rPr lang="sk-SK" sz="1400" b="1" i="1" noProof="0">
                <a:solidFill>
                  <a:prstClr val="black"/>
                </a:solidFill>
                <a:latin typeface="Arial" panose="020B0604020202020204" pitchFamily="34" charset="0"/>
                <a:cs typeface="Arial" panose="020B0604020202020204" pitchFamily="34" charset="0"/>
              </a:rPr>
              <a:t>35</a:t>
            </a:r>
            <a:r>
              <a:rPr kumimoji="0" lang="pt-BR" sz="1400"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lang="sk-SK" sz="1400" b="1" i="1">
                <a:solidFill>
                  <a:prstClr val="black"/>
                </a:solidFill>
                <a:latin typeface="Arial" panose="020B0604020202020204" pitchFamily="34" charset="0"/>
                <a:cs typeface="Arial" panose="020B0604020202020204" pitchFamily="34" charset="0"/>
              </a:rPr>
              <a:t>26</a:t>
            </a:r>
            <a:r>
              <a:rPr kumimoji="0" lang="pt-BR" sz="1400"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lang="sk-SK" sz="1400" b="1" i="1" noProof="0">
                <a:solidFill>
                  <a:prstClr val="black"/>
                </a:solidFill>
                <a:latin typeface="Arial" panose="020B0604020202020204" pitchFamily="34" charset="0"/>
                <a:cs typeface="Arial" panose="020B0604020202020204" pitchFamily="34" charset="0"/>
              </a:rPr>
              <a:t>31</a:t>
            </a:r>
            <a:r>
              <a:rPr kumimoji="0" lang="sk-SK" sz="1400"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endParaRPr kumimoji="0" lang="pt-BR" sz="1400"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4" name="Krajina">
            <a:extLst>
              <a:ext uri="{FF2B5EF4-FFF2-40B4-BE49-F238E27FC236}">
                <a16:creationId xmlns:a16="http://schemas.microsoft.com/office/drawing/2014/main" id="{694313CB-281A-4905-9FA1-C03CB5E08E64}"/>
              </a:ext>
            </a:extLst>
          </p:cNvPr>
          <p:cNvSpPr txBox="1"/>
          <p:nvPr/>
        </p:nvSpPr>
        <p:spPr>
          <a:xfrm>
            <a:off x="10356304" y="6086450"/>
            <a:ext cx="3960440" cy="1107996"/>
          </a:xfrm>
          <a:prstGeom prst="rect">
            <a:avLst/>
          </a:prstGeom>
          <a:noFill/>
          <a:scene3d>
            <a:camera prst="orthographicFront"/>
            <a:lightRig rig="sunset" dir="t"/>
          </a:scene3d>
          <a:sp3d prstMaterial="matte"/>
        </p:spPr>
        <p:txBody>
          <a:bodyPr wrap="square" rtlCol="0">
            <a:spAutoFit/>
            <a:sp3d extrusionH="6350"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6600" b="1" i="0" strike="noStrike" kern="1200" cap="none" spc="0" normalizeH="0" baseline="0" noProof="0">
                <a:ln w="19050">
                  <a:solidFill>
                    <a:prstClr val="black">
                      <a:alpha val="70000"/>
                    </a:prstClr>
                  </a:solidFill>
                </a:ln>
                <a:solidFill>
                  <a:srgbClr val="FBD06E"/>
                </a:solidFill>
                <a:effectLst>
                  <a:outerShdw blurRad="50800" dist="38100" dir="2700000" algn="tl" rotWithShape="0">
                    <a:prstClr val="black"/>
                  </a:outerShdw>
                </a:effectLst>
                <a:uLnTx/>
                <a:uFillTx/>
                <a:latin typeface="Cancun" panose="03020902040302020201" pitchFamily="66" charset="0"/>
              </a:rPr>
              <a:t>JORDAN</a:t>
            </a:r>
            <a:endParaRPr kumimoji="0" lang="sk-SK" sz="6600" b="1" i="0" strike="noStrike" kern="1200" cap="none" spc="0" normalizeH="0" baseline="0" noProof="0" dirty="0">
              <a:ln w="19050">
                <a:solidFill>
                  <a:prstClr val="black">
                    <a:alpha val="70000"/>
                  </a:prstClr>
                </a:solidFill>
              </a:ln>
              <a:solidFill>
                <a:srgbClr val="FBD06E"/>
              </a:solidFill>
              <a:effectLst>
                <a:outerShdw blurRad="50800" dist="38100" dir="2700000" algn="tl" rotWithShape="0">
                  <a:prstClr val="black"/>
                </a:outerShdw>
              </a:effectLst>
              <a:uLnTx/>
              <a:uFillTx/>
              <a:latin typeface="Cancun" panose="03020902040302020201" pitchFamily="66" charset="0"/>
            </a:endParaRPr>
          </a:p>
        </p:txBody>
      </p:sp>
      <p:pic>
        <p:nvPicPr>
          <p:cNvPr id="12" name="Rám">
            <a:extLst>
              <a:ext uri="{FF2B5EF4-FFF2-40B4-BE49-F238E27FC236}">
                <a16:creationId xmlns:a16="http://schemas.microsoft.com/office/drawing/2014/main" id="{5048CDBA-E33C-49BF-BC29-D19F0CF73C9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767" y="0"/>
            <a:ext cx="15226465" cy="8572500"/>
          </a:xfrm>
          <a:prstGeom prst="rect">
            <a:avLst/>
          </a:prstGeom>
        </p:spPr>
      </p:pic>
    </p:spTree>
    <p:extLst>
      <p:ext uri="{BB962C8B-B14F-4D97-AF65-F5344CB8AC3E}">
        <p14:creationId xmlns:p14="http://schemas.microsoft.com/office/powerpoint/2010/main" val="4092138214"/>
      </p:ext>
    </p:extLst>
  </p:cSld>
  <p:clrMapOvr>
    <a:masterClrMapping/>
  </p:clrMapOvr>
  <mc:AlternateContent xmlns:mc="http://schemas.openxmlformats.org/markup-compatibility/2006" xmlns:p14="http://schemas.microsoft.com/office/powerpoint/2010/main">
    <mc:Choice Requires="p14">
      <p:transition spd="slow" p14:dur="2000" advClick="0" advTm="18000">
        <p:fade/>
      </p:transition>
    </mc:Choice>
    <mc:Fallback xmlns="">
      <p:transition spd="slow" advClick="0"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500"/>
                                        <p:tgtEl>
                                          <p:spTgt spid="11"/>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1500"/>
                                        <p:tgtEl>
                                          <p:spTgt spid="13"/>
                                        </p:tgtEl>
                                      </p:cBhvr>
                                    </p:animEffect>
                                  </p:childTnLst>
                                </p:cTn>
                              </p:par>
                            </p:childTnLst>
                          </p:cTn>
                        </p:par>
                        <p:par>
                          <p:cTn id="16" fill="hold">
                            <p:stCondLst>
                              <p:cond delay="5500"/>
                            </p:stCondLst>
                            <p:childTnLst>
                              <p:par>
                                <p:cTn id="17" presetID="22" presetClass="entr" presetSubtype="8" fill="hold" nodeType="afterEffect">
                                  <p:stCondLst>
                                    <p:cond delay="100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2500"/>
                                        <p:tgtEl>
                                          <p:spTgt spid="6"/>
                                        </p:tgtEl>
                                      </p:cBhvr>
                                    </p:animEffect>
                                  </p:childTnLst>
                                </p:cTn>
                              </p:par>
                            </p:childTnLst>
                          </p:cTn>
                        </p:par>
                        <p:par>
                          <p:cTn id="20" fill="hold">
                            <p:stCondLst>
                              <p:cond delay="9000"/>
                            </p:stCondLst>
                            <p:childTnLst>
                              <p:par>
                                <p:cTn id="21" presetID="10"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500"/>
                                        <p:tgtEl>
                                          <p:spTgt spid="14"/>
                                        </p:tgtEl>
                                      </p:cBhvr>
                                    </p:animEffect>
                                  </p:childTnLst>
                                </p:cTn>
                              </p:par>
                            </p:childTnLst>
                          </p:cTn>
                        </p:par>
                        <p:par>
                          <p:cTn id="24" fill="hold">
                            <p:stCondLst>
                              <p:cond delay="10500"/>
                            </p:stCondLst>
                            <p:childTnLst>
                              <p:par>
                                <p:cTn id="25" presetID="42" presetClass="entr" presetSubtype="0"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500"/>
                                        <p:tgtEl>
                                          <p:spTgt spid="2"/>
                                        </p:tgtEl>
                                      </p:cBhvr>
                                    </p:animEffect>
                                    <p:anim calcmode="lin" valueType="num">
                                      <p:cBhvr>
                                        <p:cTn id="28" dur="1500" fill="hold"/>
                                        <p:tgtEl>
                                          <p:spTgt spid="2"/>
                                        </p:tgtEl>
                                        <p:attrNameLst>
                                          <p:attrName>ppt_x</p:attrName>
                                        </p:attrNameLst>
                                      </p:cBhvr>
                                      <p:tavLst>
                                        <p:tav tm="0">
                                          <p:val>
                                            <p:strVal val="#ppt_x"/>
                                          </p:val>
                                        </p:tav>
                                        <p:tav tm="100000">
                                          <p:val>
                                            <p:strVal val="#ppt_x"/>
                                          </p:val>
                                        </p:tav>
                                      </p:tavLst>
                                    </p:anim>
                                    <p:anim calcmode="lin" valueType="num">
                                      <p:cBhvr>
                                        <p:cTn id="29" dur="1500" fill="hold"/>
                                        <p:tgtEl>
                                          <p:spTgt spid="2"/>
                                        </p:tgtEl>
                                        <p:attrNameLst>
                                          <p:attrName>ppt_y</p:attrName>
                                        </p:attrNameLst>
                                      </p:cBhvr>
                                      <p:tavLst>
                                        <p:tav tm="0">
                                          <p:val>
                                            <p:strVal val="#ppt_y+.1"/>
                                          </p:val>
                                        </p:tav>
                                        <p:tav tm="100000">
                                          <p:val>
                                            <p:strVal val="#ppt_y"/>
                                          </p:val>
                                        </p:tav>
                                      </p:tavLst>
                                    </p:anim>
                                  </p:childTnLst>
                                </p:cTn>
                              </p:par>
                            </p:childTnLst>
                          </p:cTn>
                        </p:par>
                        <p:par>
                          <p:cTn id="30" fill="hold">
                            <p:stCondLst>
                              <p:cond delay="12000"/>
                            </p:stCondLst>
                            <p:childTnLst>
                              <p:par>
                                <p:cTn id="31" presetID="15" presetClass="entr" presetSubtype="0"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p:cTn id="33" dur="2500" fill="hold"/>
                                        <p:tgtEl>
                                          <p:spTgt spid="16"/>
                                        </p:tgtEl>
                                        <p:attrNameLst>
                                          <p:attrName>ppt_w</p:attrName>
                                        </p:attrNameLst>
                                      </p:cBhvr>
                                      <p:tavLst>
                                        <p:tav tm="0">
                                          <p:val>
                                            <p:fltVal val="0"/>
                                          </p:val>
                                        </p:tav>
                                        <p:tav tm="100000">
                                          <p:val>
                                            <p:strVal val="#ppt_w"/>
                                          </p:val>
                                        </p:tav>
                                      </p:tavLst>
                                    </p:anim>
                                    <p:anim calcmode="lin" valueType="num">
                                      <p:cBhvr>
                                        <p:cTn id="34" dur="2500" fill="hold"/>
                                        <p:tgtEl>
                                          <p:spTgt spid="16"/>
                                        </p:tgtEl>
                                        <p:attrNameLst>
                                          <p:attrName>ppt_h</p:attrName>
                                        </p:attrNameLst>
                                      </p:cBhvr>
                                      <p:tavLst>
                                        <p:tav tm="0">
                                          <p:val>
                                            <p:fltVal val="0"/>
                                          </p:val>
                                        </p:tav>
                                        <p:tav tm="100000">
                                          <p:val>
                                            <p:strVal val="#ppt_h"/>
                                          </p:val>
                                        </p:tav>
                                      </p:tavLst>
                                    </p:anim>
                                    <p:anim calcmode="lin" valueType="num">
                                      <p:cBhvr>
                                        <p:cTn id="35" dur="2500" fill="hold"/>
                                        <p:tgtEl>
                                          <p:spTgt spid="16"/>
                                        </p:tgtEl>
                                        <p:attrNameLst>
                                          <p:attrName>ppt_x</p:attrName>
                                        </p:attrNameLst>
                                      </p:cBhvr>
                                      <p:tavLst>
                                        <p:tav tm="0" fmla="#ppt_x+(cos(-2*pi*(1-$))*-#ppt_x-sin(-2*pi*(1-$))*(1-#ppt_y))*(1-$)">
                                          <p:val>
                                            <p:fltVal val="0"/>
                                          </p:val>
                                        </p:tav>
                                        <p:tav tm="100000">
                                          <p:val>
                                            <p:fltVal val="1"/>
                                          </p:val>
                                        </p:tav>
                                      </p:tavLst>
                                    </p:anim>
                                    <p:anim calcmode="lin" valueType="num">
                                      <p:cBhvr>
                                        <p:cTn id="36" dur="2500" fill="hold"/>
                                        <p:tgtEl>
                                          <p:spTgt spid="16"/>
                                        </p:tgtEl>
                                        <p:attrNameLst>
                                          <p:attrName>ppt_y</p:attrName>
                                        </p:attrNameLst>
                                      </p:cBhvr>
                                      <p:tavLst>
                                        <p:tav tm="0" fmla="#ppt_y+(sin(-2*pi*(1-$))*-#ppt_x+cos(-2*pi*(1-$))*(1-#ppt_y))*(1-$)">
                                          <p:val>
                                            <p:fltVal val="0"/>
                                          </p:val>
                                        </p:tav>
                                        <p:tav tm="100000">
                                          <p:val>
                                            <p:fltVal val="1"/>
                                          </p:val>
                                        </p:tav>
                                      </p:tavLst>
                                    </p:anim>
                                  </p:childTnLst>
                                </p:cTn>
                              </p:par>
                              <p:par>
                                <p:cTn id="37" presetID="10" presetClass="entr" presetSubtype="0" fill="hold" grpId="0" nodeType="withEffect">
                                  <p:stCondLst>
                                    <p:cond delay="250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2" grpId="0" animBg="1"/>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S">
            <a:extLst>
              <a:ext uri="{FF2B5EF4-FFF2-40B4-BE49-F238E27FC236}">
                <a16:creationId xmlns:a16="http://schemas.microsoft.com/office/drawing/2014/main" id="{68E55C17-7DA7-4C8B-B233-2071B8554978}"/>
              </a:ext>
            </a:extLst>
          </p:cNvPr>
          <p:cNvSpPr txBox="1"/>
          <p:nvPr/>
        </p:nvSpPr>
        <p:spPr>
          <a:xfrm>
            <a:off x="828000" y="5760000"/>
            <a:ext cx="12780000" cy="2063436"/>
          </a:xfrm>
          <a:prstGeom prst="rect">
            <a:avLst/>
          </a:prstGeom>
          <a:solidFill>
            <a:srgbClr val="F1C86B"/>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u="none" strike="noStrike" kern="0" cap="none" spc="0" normalizeH="0" baseline="0" noProof="0">
                <a:ln>
                  <a:solidFill>
                    <a:prstClr val="black">
                      <a:alpha val="70000"/>
                    </a:prstClr>
                  </a:solidFill>
                </a:ln>
                <a:solidFill>
                  <a:srgbClr val="AD4F0F"/>
                </a:solidFill>
                <a:effectLst/>
                <a:uLnTx/>
                <a:uFillTx/>
                <a:latin typeface="Castanet" panose="020B7200000000000000" pitchFamily="34" charset="0"/>
                <a:cs typeface="Arial" panose="020B0604020202020204" pitchFamily="34" charset="0"/>
              </a:rPr>
              <a:t>P</a:t>
            </a:r>
            <a:r>
              <a:rPr lang="sk-SK" sz="1900" b="1" i="1">
                <a:solidFill>
                  <a:schemeClr val="tx1"/>
                </a:solidFill>
                <a:latin typeface="Tekton Pro" panose="020F0603020208020904" pitchFamily="34" charset="-18"/>
              </a:rPr>
              <a:t>etra je historická a archeologická lokalita v južnom Jordánsku. Oblasť bola obývaná už v siedmon tisícročí pred n.l. V 4. storočí pred n.l sa tu usadili Nabatejci. Boli to kočovní Arabi, ktorý odtiaľ ovládali obchodné cesty s kadidlom. Z Petry si vytvorili hlavné mesto svojho kráľovstva. O nezávislosť prišla v roku 106 n.l. keď ju obsadili Rimania. Význam Petry postupne klesal. Znova bola objavená J.L.Burckhardtom v roku 1812. Prístup do mesta je cez 1,2 kilometra dlhú roklinu zvanú Siq. Petra je známa svojou architektúrou vytesanou do skál a vodovodným systémom. Je symbolom Jordánska a zároveň jeho najnavštevovanejšou turistickou atrakciou. Od roku 1985 je na zozname svetového dedičstva UNESCO. Počet turistov v roku 2019 prvýkrát presiahol milión.</a:t>
            </a: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000" y="5616000"/>
            <a:ext cx="637796" cy="425198"/>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260000" y="3240000"/>
            <a:ext cx="12780000" cy="2355824"/>
          </a:xfrm>
          <a:prstGeom prst="rect">
            <a:avLst/>
          </a:prstGeom>
          <a:solidFill>
            <a:srgbClr val="F1C86B"/>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u="none" strike="noStrike" kern="0" cap="none" spc="0" normalizeH="0" baseline="0" noProof="0">
                <a:ln>
                  <a:solidFill>
                    <a:prstClr val="black">
                      <a:alpha val="70000"/>
                    </a:prstClr>
                  </a:solidFill>
                </a:ln>
                <a:solidFill>
                  <a:srgbClr val="AD4F0F"/>
                </a:solidFill>
                <a:effectLst/>
                <a:uLnTx/>
                <a:uFillTx/>
                <a:latin typeface="Castanet" panose="020B7200000000000000" pitchFamily="34" charset="0"/>
                <a:cs typeface="Arial" panose="020B0604020202020204" pitchFamily="34" charset="0"/>
              </a:rPr>
              <a:t>P</a:t>
            </a:r>
            <a:r>
              <a:rPr lang="es-ES" sz="1900" b="1" i="1">
                <a:solidFill>
                  <a:schemeClr val="tx1"/>
                </a:solidFill>
                <a:latin typeface="Tekton Pro" panose="020F0603020208020904" pitchFamily="34" charset="-18"/>
              </a:rPr>
              <a:t>etra es un sitio histórico y arqueológico en el sur de Jordania. La zona estuvo habitada ya en el séptimo milenio antes de Cristo. Los nabateos se establecieron aquí en el siglo IV a.C. Eran árabes nómadas, que desde allí controlaban las rutas comerciales con incienso. Hicieron de Petra la capital de su reino. Perdió su independencia en el año 106 d.C. cuando fue ocupada por los romanos. La importancia de Petra disminuyó gradualmente. Fue redescubierta por J.L. Burckhardt en 1812. El acceso a la ciudad se realiza a través de un desfiladero de 1,2 kilómetros de largo llamado Siq. Petra es conocida por su arquitectura excavada en la roca y su sistema de suministro de agua. Es un símbolo de Jordania y al mismo tiempo su atracción turística más visitada. Ha sido Patrimonio de la Humanidad por la UNESCO desde 1985. El número de turistas en 2019 superó por primera vez el millón.</a:t>
            </a:r>
            <a:endParaRPr lang="sk-SK" sz="1900" b="1" i="1">
              <a:solidFill>
                <a:schemeClr val="tx1"/>
              </a:solidFill>
              <a:latin typeface="Tekton Pro" panose="020F0603020208020904" pitchFamily="34" charset="-18"/>
            </a:endParaRPr>
          </a:p>
        </p:txBody>
      </p:sp>
      <p:pic>
        <p:nvPicPr>
          <p:cNvPr id="8" name="V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000" y="3096000"/>
            <a:ext cx="637796" cy="425195"/>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692000" y="720000"/>
            <a:ext cx="12780000" cy="2355824"/>
          </a:xfrm>
          <a:prstGeom prst="rect">
            <a:avLst/>
          </a:prstGeom>
          <a:solidFill>
            <a:srgbClr val="F1C86B"/>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u="none" strike="noStrike" kern="0" cap="none" spc="0" normalizeH="0" baseline="0" noProof="0">
                <a:ln>
                  <a:solidFill>
                    <a:prstClr val="black">
                      <a:alpha val="70000"/>
                    </a:prstClr>
                  </a:solidFill>
                </a:ln>
                <a:solidFill>
                  <a:srgbClr val="AD4F0F"/>
                </a:solidFill>
                <a:effectLst/>
                <a:uLnTx/>
                <a:uFillTx/>
                <a:latin typeface="Castanet" panose="020B7200000000000000" pitchFamily="34" charset="0"/>
                <a:cs typeface="Arial" panose="020B0604020202020204" pitchFamily="34" charset="0"/>
              </a:rPr>
              <a:t>P</a:t>
            </a:r>
            <a:r>
              <a:rPr lang="en-US" sz="1900" b="1" i="1">
                <a:solidFill>
                  <a:schemeClr val="tx1"/>
                </a:solidFill>
                <a:latin typeface="Tekton Pro" panose="020F0603020208020904" pitchFamily="34" charset="-18"/>
              </a:rPr>
              <a:t>etra is a historical and archaeological site in southern Jordan. The area was inhabited as early as the seventh millennium BC. The Nabataeans settled here in the 4th century BC. They were nomadic Arabs, who from there controlled the trade routes with incense. They made Petra the capital of their kingdom. It lost his independence in 106 AD. when it was occupied by the Romans. Petra's importance gradually declined. It was rediscovered by J.L. Burckhardt in 1812. Access to the city is through a 1.2 kilometer long gorge called the Siq. Petra is known for its rock-cut architecture and water supply system. It is a symbol of Jordan and at the same time its most visited tourist attraction. It has been a UNESCO World Heritage Site since 1985. The number of tourists in 2019 for the first time exceeded one million.</a:t>
            </a:r>
            <a:endParaRPr kumimoji="0" lang="en-US" sz="1900" b="1" i="1" u="none" strike="noStrike" kern="0" cap="none" spc="0" normalizeH="0" baseline="0" noProof="0">
              <a:ln>
                <a:noFill/>
              </a:ln>
              <a:solidFill>
                <a:schemeClr val="tx1"/>
              </a:solidFill>
              <a:effectLst/>
              <a:uLnTx/>
              <a:uFillTx/>
              <a:latin typeface="Tekton Pro" panose="020F0603020208020904" pitchFamily="34" charset="-18"/>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2352" y="576000"/>
            <a:ext cx="637796" cy="425198"/>
          </a:xfrm>
          <a:prstGeom prst="ellipse">
            <a:avLst/>
          </a:prstGeom>
          <a:ln w="25400" cap="rnd">
            <a:solidFill>
              <a:schemeClr val="bg1"/>
            </a:solidFill>
          </a:ln>
          <a:effectLst>
            <a:outerShdw blurRad="88900" dist="127000" dir="2700000" algn="tl" rotWithShape="0">
              <a:prstClr val="black">
                <a:alpha val="59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4142347" y="7646624"/>
            <a:ext cx="659305" cy="620733"/>
          </a:xfrm>
          <a:prstGeom prst="ellipse">
            <a:avLst/>
          </a:prstGeom>
          <a:solidFill>
            <a:srgbClr val="F1C86B"/>
          </a:solidFill>
          <a:ln w="19050" cap="flat" cmpd="sng" algn="ctr">
            <a:solidFill>
              <a:schemeClr val="tx1"/>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4260747" y="7773240"/>
            <a:ext cx="422503" cy="422503"/>
          </a:xfrm>
          <a:prstGeom prst="rect">
            <a:avLst/>
          </a:prstGeom>
          <a:noFill/>
          <a:ln>
            <a:noFill/>
          </a:ln>
          <a:effectLst>
            <a:outerShdw blurRad="25400" sx="105000" sy="105000" algn="ctr" rotWithShape="0">
              <a:prstClr val="black">
                <a:alpha val="75000"/>
              </a:prstClr>
            </a:outerShdw>
          </a:effectLst>
        </p:spPr>
      </p:pic>
      <p:pic>
        <p:nvPicPr>
          <p:cNvPr id="13" name="Rám">
            <a:extLst>
              <a:ext uri="{FF2B5EF4-FFF2-40B4-BE49-F238E27FC236}">
                <a16:creationId xmlns:a16="http://schemas.microsoft.com/office/drawing/2014/main" id="{63D21494-8E73-41F9-AAB1-1EEBACD5898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767" y="0"/>
            <a:ext cx="15226465" cy="8572500"/>
          </a:xfrm>
          <a:prstGeom prst="rect">
            <a:avLst/>
          </a:prstGeom>
        </p:spPr>
      </p:pic>
    </p:spTree>
    <p:extLst>
      <p:ext uri="{BB962C8B-B14F-4D97-AF65-F5344CB8AC3E}">
        <p14:creationId xmlns:p14="http://schemas.microsoft.com/office/powerpoint/2010/main" val="6580379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10" presetClass="entr" presetSubtype="0" fill="hold" grpId="0" nodeType="afterEffect">
                                  <p:stCondLst>
                                    <p:cond delay="5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par>
                                <p:cTn id="38" presetID="10" presetClass="entr" presetSubtype="0" fill="hold" nodeType="withEffect">
                                  <p:stCondLst>
                                    <p:cond delay="100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D9C1E517-D451-45F7-B31D-68D92DA53E3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6F18AE31-61B3-4AFB-91FF-A0F2EFE1509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516544" y="7848000"/>
            <a:ext cx="1934167"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Dušan</a:t>
            </a:r>
          </a:p>
        </p:txBody>
      </p:sp>
      <p:grpSp>
        <p:nvGrpSpPr>
          <p:cNvPr id="36" name="Podklad">
            <a:extLst>
              <a:ext uri="{FF2B5EF4-FFF2-40B4-BE49-F238E27FC236}">
                <a16:creationId xmlns:a16="http://schemas.microsoft.com/office/drawing/2014/main" id="{58D0A7C5-C6C7-4143-BE5A-4465D5479264}"/>
              </a:ext>
            </a:extLst>
          </p:cNvPr>
          <p:cNvGrpSpPr/>
          <p:nvPr/>
        </p:nvGrpSpPr>
        <p:grpSpPr>
          <a:xfrm>
            <a:off x="8852700" y="423974"/>
            <a:ext cx="4913143" cy="1303767"/>
            <a:chOff x="259433" y="2632254"/>
            <a:chExt cx="4913143" cy="1303767"/>
          </a:xfrm>
        </p:grpSpPr>
        <p:pic>
          <p:nvPicPr>
            <p:cNvPr id="46" name="Striekanec 03">
              <a:extLst>
                <a:ext uri="{FF2B5EF4-FFF2-40B4-BE49-F238E27FC236}">
                  <a16:creationId xmlns:a16="http://schemas.microsoft.com/office/drawing/2014/main" id="{826F87EF-8244-45E0-8CD5-1D752ABF55C8}"/>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2627468" y="2637336"/>
              <a:ext cx="2545108" cy="1296144"/>
            </a:xfrm>
            <a:prstGeom prst="rect">
              <a:avLst/>
            </a:prstGeom>
            <a:noFill/>
          </p:spPr>
        </p:pic>
        <p:pic>
          <p:nvPicPr>
            <p:cNvPr id="47" name="Striekanec 02">
              <a:extLst>
                <a:ext uri="{FF2B5EF4-FFF2-40B4-BE49-F238E27FC236}">
                  <a16:creationId xmlns:a16="http://schemas.microsoft.com/office/drawing/2014/main" id="{3DF460B4-1DE3-465D-9686-068DE4005FF7}"/>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1389976" y="2632254"/>
              <a:ext cx="2545108" cy="1296144"/>
            </a:xfrm>
            <a:prstGeom prst="rect">
              <a:avLst/>
            </a:prstGeom>
            <a:noFill/>
          </p:spPr>
        </p:pic>
        <p:pic>
          <p:nvPicPr>
            <p:cNvPr id="48" name="Striekanec 01">
              <a:extLst>
                <a:ext uri="{FF2B5EF4-FFF2-40B4-BE49-F238E27FC236}">
                  <a16:creationId xmlns:a16="http://schemas.microsoft.com/office/drawing/2014/main" id="{9B14871F-3C3A-4DCA-BB26-C6FB8E8C6C52}"/>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259433" y="2639877"/>
              <a:ext cx="2545108" cy="1296144"/>
            </a:xfrm>
            <a:prstGeom prst="rect">
              <a:avLst/>
            </a:prstGeom>
            <a:noFill/>
          </p:spPr>
        </p:pic>
      </p:grpSp>
      <p:sp>
        <p:nvSpPr>
          <p:cNvPr id="17" name="Popis">
            <a:extLst>
              <a:ext uri="{FF2B5EF4-FFF2-40B4-BE49-F238E27FC236}">
                <a16:creationId xmlns:a16="http://schemas.microsoft.com/office/drawing/2014/main" id="{008C3105-DA85-45FE-A10D-018709C1D118}"/>
              </a:ext>
            </a:extLst>
          </p:cNvPr>
          <p:cNvSpPr txBox="1"/>
          <p:nvPr/>
        </p:nvSpPr>
        <p:spPr>
          <a:xfrm>
            <a:off x="9636224" y="752693"/>
            <a:ext cx="4608512" cy="646331"/>
          </a:xfrm>
          <a:prstGeom prst="rect">
            <a:avLst/>
          </a:prstGeom>
          <a:noFill/>
        </p:spPr>
        <p:txBody>
          <a:bodyPr wrap="square" rtlCol="0">
            <a:spAutoFit/>
          </a:bodyPr>
          <a:lstStyle/>
          <a:p>
            <a:r>
              <a:rPr lang="sk-SK" sz="3600" b="1">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rPr>
              <a:t>Djeen blocks</a:t>
            </a: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2057124830"/>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par>
                                <p:cTn id="17" presetID="42" presetClass="entr" presetSubtype="0" fill="hold" grpId="0" nodeType="withEffect">
                                  <p:stCondLst>
                                    <p:cond delay="100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1500"/>
                                        <p:tgtEl>
                                          <p:spTgt spid="17"/>
                                        </p:tgtEl>
                                      </p:cBhvr>
                                    </p:animEffect>
                                    <p:anim calcmode="lin" valueType="num">
                                      <p:cBhvr>
                                        <p:cTn id="20" dur="1500" fill="hold"/>
                                        <p:tgtEl>
                                          <p:spTgt spid="17"/>
                                        </p:tgtEl>
                                        <p:attrNameLst>
                                          <p:attrName>ppt_x</p:attrName>
                                        </p:attrNameLst>
                                      </p:cBhvr>
                                      <p:tavLst>
                                        <p:tav tm="0">
                                          <p:val>
                                            <p:strVal val="#ppt_x"/>
                                          </p:val>
                                        </p:tav>
                                        <p:tav tm="100000">
                                          <p:val>
                                            <p:strVal val="#ppt_x"/>
                                          </p:val>
                                        </p:tav>
                                      </p:tavLst>
                                    </p:anim>
                                    <p:anim calcmode="lin" valueType="num">
                                      <p:cBhvr>
                                        <p:cTn id="21" dur="1500" fill="hold"/>
                                        <p:tgtEl>
                                          <p:spTgt spid="17"/>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1000"/>
                                  </p:stCondLst>
                                  <p:childTnLst>
                                    <p:set>
                                      <p:cBhvr>
                                        <p:cTn id="23" dur="1" fill="hold">
                                          <p:stCondLst>
                                            <p:cond delay="0"/>
                                          </p:stCondLst>
                                        </p:cTn>
                                        <p:tgtEl>
                                          <p:spTgt spid="36"/>
                                        </p:tgtEl>
                                        <p:attrNameLst>
                                          <p:attrName>style.visibility</p:attrName>
                                        </p:attrNameLst>
                                      </p:cBhvr>
                                      <p:to>
                                        <p:strVal val="visible"/>
                                      </p:to>
                                    </p:set>
                                    <p:animEffect transition="in" filter="fade">
                                      <p:cBhvr>
                                        <p:cTn id="24" dur="1500"/>
                                        <p:tgtEl>
                                          <p:spTgt spid="36"/>
                                        </p:tgtEl>
                                      </p:cBhvr>
                                    </p:animEffect>
                                    <p:anim calcmode="lin" valueType="num">
                                      <p:cBhvr>
                                        <p:cTn id="25" dur="1500" fill="hold"/>
                                        <p:tgtEl>
                                          <p:spTgt spid="36"/>
                                        </p:tgtEl>
                                        <p:attrNameLst>
                                          <p:attrName>ppt_x</p:attrName>
                                        </p:attrNameLst>
                                      </p:cBhvr>
                                      <p:tavLst>
                                        <p:tav tm="0">
                                          <p:val>
                                            <p:strVal val="#ppt_x"/>
                                          </p:val>
                                        </p:tav>
                                        <p:tav tm="100000">
                                          <p:val>
                                            <p:strVal val="#ppt_x"/>
                                          </p:val>
                                        </p:tav>
                                      </p:tavLst>
                                    </p:anim>
                                    <p:anim calcmode="lin" valueType="num">
                                      <p:cBhvr>
                                        <p:cTn id="26" dur="1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79904502-0354-44AC-8C2A-DDB3CB72C2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974DA6F6-2DF5-4D72-AE3C-9E0218811F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930904E4-2A2C-4B4A-B412-786CB930141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732568" y="7848000"/>
            <a:ext cx="1718143"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Hudec Ivan</a:t>
            </a:r>
          </a:p>
        </p:txBody>
      </p:sp>
      <p:grpSp>
        <p:nvGrpSpPr>
          <p:cNvPr id="19" name="Podklad">
            <a:extLst>
              <a:ext uri="{FF2B5EF4-FFF2-40B4-BE49-F238E27FC236}">
                <a16:creationId xmlns:a16="http://schemas.microsoft.com/office/drawing/2014/main" id="{CB9D5D7E-66A8-4833-BB37-AD08E4F1FB91}"/>
              </a:ext>
            </a:extLst>
          </p:cNvPr>
          <p:cNvGrpSpPr/>
          <p:nvPr/>
        </p:nvGrpSpPr>
        <p:grpSpPr>
          <a:xfrm>
            <a:off x="8412088" y="443755"/>
            <a:ext cx="6251391" cy="1358145"/>
            <a:chOff x="259433" y="2577876"/>
            <a:chExt cx="6251391" cy="1358145"/>
          </a:xfrm>
        </p:grpSpPr>
        <p:pic>
          <p:nvPicPr>
            <p:cNvPr id="28" name="Striekanec 04">
              <a:extLst>
                <a:ext uri="{FF2B5EF4-FFF2-40B4-BE49-F238E27FC236}">
                  <a16:creationId xmlns:a16="http://schemas.microsoft.com/office/drawing/2014/main" id="{66234F9E-7724-4A70-9B1E-4432E0F23B14}"/>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3965716" y="2577876"/>
              <a:ext cx="2545108" cy="1296144"/>
            </a:xfrm>
            <a:prstGeom prst="rect">
              <a:avLst/>
            </a:prstGeom>
            <a:noFill/>
          </p:spPr>
        </p:pic>
        <p:pic>
          <p:nvPicPr>
            <p:cNvPr id="29" name="Striekanec 03">
              <a:extLst>
                <a:ext uri="{FF2B5EF4-FFF2-40B4-BE49-F238E27FC236}">
                  <a16:creationId xmlns:a16="http://schemas.microsoft.com/office/drawing/2014/main" id="{AA839DD1-2EC7-473E-AF28-7599AFFDD51F}"/>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2627468" y="2637336"/>
              <a:ext cx="2545108" cy="1296144"/>
            </a:xfrm>
            <a:prstGeom prst="rect">
              <a:avLst/>
            </a:prstGeom>
            <a:noFill/>
          </p:spPr>
        </p:pic>
        <p:pic>
          <p:nvPicPr>
            <p:cNvPr id="30" name="Striekanec 02">
              <a:extLst>
                <a:ext uri="{FF2B5EF4-FFF2-40B4-BE49-F238E27FC236}">
                  <a16:creationId xmlns:a16="http://schemas.microsoft.com/office/drawing/2014/main" id="{BF23FAC8-00DC-40BC-B1CD-1B31124E32B6}"/>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1389976" y="2632254"/>
              <a:ext cx="2545108" cy="1296144"/>
            </a:xfrm>
            <a:prstGeom prst="rect">
              <a:avLst/>
            </a:prstGeom>
            <a:noFill/>
          </p:spPr>
        </p:pic>
        <p:pic>
          <p:nvPicPr>
            <p:cNvPr id="31" name="Striekanec 01">
              <a:extLst>
                <a:ext uri="{FF2B5EF4-FFF2-40B4-BE49-F238E27FC236}">
                  <a16:creationId xmlns:a16="http://schemas.microsoft.com/office/drawing/2014/main" id="{202484E1-A02D-454B-A20B-C9375CD6AC87}"/>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259433" y="2639877"/>
              <a:ext cx="2545108" cy="1296144"/>
            </a:xfrm>
            <a:prstGeom prst="rect">
              <a:avLst/>
            </a:prstGeom>
            <a:noFill/>
          </p:spPr>
        </p:pic>
      </p:grpSp>
      <p:sp>
        <p:nvSpPr>
          <p:cNvPr id="18" name="Popis">
            <a:extLst>
              <a:ext uri="{FF2B5EF4-FFF2-40B4-BE49-F238E27FC236}">
                <a16:creationId xmlns:a16="http://schemas.microsoft.com/office/drawing/2014/main" id="{206AAA4C-B9B3-4BC8-A098-D6128DC4AF67}"/>
              </a:ext>
            </a:extLst>
          </p:cNvPr>
          <p:cNvSpPr txBox="1"/>
          <p:nvPr/>
        </p:nvSpPr>
        <p:spPr>
          <a:xfrm>
            <a:off x="9139564" y="832404"/>
            <a:ext cx="4619366" cy="646331"/>
          </a:xfrm>
          <a:prstGeom prst="rect">
            <a:avLst/>
          </a:prstGeom>
          <a:noFill/>
        </p:spPr>
        <p:txBody>
          <a:bodyPr wrap="square">
            <a:spAutoFit/>
          </a:bodyPr>
          <a:lstStyle/>
          <a:p>
            <a:pPr algn="ctr"/>
            <a:r>
              <a:rPr lang="cs-CZ" sz="3600" b="1">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rPr>
              <a:t>Obelisk Tombs</a:t>
            </a:r>
            <a:endParaRPr lang="cs-CZ" sz="3600" b="1" dirty="0">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endParaRP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4292920820"/>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par>
                                <p:cTn id="17" presetID="42" presetClass="entr" presetSubtype="0" fill="hold" grpId="0" nodeType="withEffect">
                                  <p:stCondLst>
                                    <p:cond delay="100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1500"/>
                                        <p:tgtEl>
                                          <p:spTgt spid="18"/>
                                        </p:tgtEl>
                                      </p:cBhvr>
                                    </p:animEffect>
                                    <p:anim calcmode="lin" valueType="num">
                                      <p:cBhvr>
                                        <p:cTn id="20" dur="1500" fill="hold"/>
                                        <p:tgtEl>
                                          <p:spTgt spid="18"/>
                                        </p:tgtEl>
                                        <p:attrNameLst>
                                          <p:attrName>ppt_x</p:attrName>
                                        </p:attrNameLst>
                                      </p:cBhvr>
                                      <p:tavLst>
                                        <p:tav tm="0">
                                          <p:val>
                                            <p:strVal val="#ppt_x"/>
                                          </p:val>
                                        </p:tav>
                                        <p:tav tm="100000">
                                          <p:val>
                                            <p:strVal val="#ppt_x"/>
                                          </p:val>
                                        </p:tav>
                                      </p:tavLst>
                                    </p:anim>
                                    <p:anim calcmode="lin" valueType="num">
                                      <p:cBhvr>
                                        <p:cTn id="21" dur="1500" fill="hold"/>
                                        <p:tgtEl>
                                          <p:spTgt spid="18"/>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100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1500"/>
                                        <p:tgtEl>
                                          <p:spTgt spid="19"/>
                                        </p:tgtEl>
                                      </p:cBhvr>
                                    </p:animEffect>
                                    <p:anim calcmode="lin" valueType="num">
                                      <p:cBhvr>
                                        <p:cTn id="25" dur="1500" fill="hold"/>
                                        <p:tgtEl>
                                          <p:spTgt spid="19"/>
                                        </p:tgtEl>
                                        <p:attrNameLst>
                                          <p:attrName>ppt_x</p:attrName>
                                        </p:attrNameLst>
                                      </p:cBhvr>
                                      <p:tavLst>
                                        <p:tav tm="0">
                                          <p:val>
                                            <p:strVal val="#ppt_x"/>
                                          </p:val>
                                        </p:tav>
                                        <p:tav tm="100000">
                                          <p:val>
                                            <p:strVal val="#ppt_x"/>
                                          </p:val>
                                        </p:tav>
                                      </p:tavLst>
                                    </p:anim>
                                    <p:anim calcmode="lin" valueType="num">
                                      <p:cBhvr>
                                        <p:cTn id="26" dur="1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29F647BA-7C8C-4313-9B55-C56353B365B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C422B441-F9D3-43C0-A239-B8B577F63B2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F5301BBA-C462-4118-B845-AB2E162FFC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516544" y="7848000"/>
            <a:ext cx="1934167"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Dušan</a:t>
            </a: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3763777918"/>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317D3E14-8647-4B85-BA31-84C0736878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4157A9F3-B945-47EE-AA94-7F6B49CE0F4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ADEDB47B-28C9-4EC9-8A9B-977111E4B1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516544" y="7848000"/>
            <a:ext cx="1934167"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Dušan</a:t>
            </a:r>
          </a:p>
        </p:txBody>
      </p:sp>
      <p:grpSp>
        <p:nvGrpSpPr>
          <p:cNvPr id="20" name="Podklad">
            <a:extLst>
              <a:ext uri="{FF2B5EF4-FFF2-40B4-BE49-F238E27FC236}">
                <a16:creationId xmlns:a16="http://schemas.microsoft.com/office/drawing/2014/main" id="{00551C72-D8CD-42D5-A7DF-E129B8969C1C}"/>
              </a:ext>
            </a:extLst>
          </p:cNvPr>
          <p:cNvGrpSpPr/>
          <p:nvPr/>
        </p:nvGrpSpPr>
        <p:grpSpPr>
          <a:xfrm>
            <a:off x="3371528" y="325810"/>
            <a:ext cx="3675651" cy="1303767"/>
            <a:chOff x="259433" y="2632254"/>
            <a:chExt cx="3675651" cy="1303767"/>
          </a:xfrm>
        </p:grpSpPr>
        <p:pic>
          <p:nvPicPr>
            <p:cNvPr id="31" name="Striekanec 02">
              <a:extLst>
                <a:ext uri="{FF2B5EF4-FFF2-40B4-BE49-F238E27FC236}">
                  <a16:creationId xmlns:a16="http://schemas.microsoft.com/office/drawing/2014/main" id="{EFD2519E-1528-49FC-B4F4-A17915F2AA12}"/>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1389976" y="2632254"/>
              <a:ext cx="2545108" cy="1296144"/>
            </a:xfrm>
            <a:prstGeom prst="rect">
              <a:avLst/>
            </a:prstGeom>
            <a:noFill/>
          </p:spPr>
        </p:pic>
        <p:pic>
          <p:nvPicPr>
            <p:cNvPr id="32" name="Striekanec 01">
              <a:extLst>
                <a:ext uri="{FF2B5EF4-FFF2-40B4-BE49-F238E27FC236}">
                  <a16:creationId xmlns:a16="http://schemas.microsoft.com/office/drawing/2014/main" id="{262E4F1A-94EE-486F-8540-02714D92534D}"/>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259433" y="2639877"/>
              <a:ext cx="2545108" cy="1296144"/>
            </a:xfrm>
            <a:prstGeom prst="rect">
              <a:avLst/>
            </a:prstGeom>
            <a:noFill/>
          </p:spPr>
        </p:pic>
      </p:grpSp>
      <p:sp>
        <p:nvSpPr>
          <p:cNvPr id="19" name="Popis">
            <a:extLst>
              <a:ext uri="{FF2B5EF4-FFF2-40B4-BE49-F238E27FC236}">
                <a16:creationId xmlns:a16="http://schemas.microsoft.com/office/drawing/2014/main" id="{0186D418-5078-4AEC-A373-42BF5A68F356}"/>
              </a:ext>
            </a:extLst>
          </p:cNvPr>
          <p:cNvSpPr txBox="1"/>
          <p:nvPr/>
        </p:nvSpPr>
        <p:spPr>
          <a:xfrm>
            <a:off x="4106380" y="680297"/>
            <a:ext cx="2069689" cy="646331"/>
          </a:xfrm>
          <a:prstGeom prst="rect">
            <a:avLst/>
          </a:prstGeom>
          <a:noFill/>
        </p:spPr>
        <p:txBody>
          <a:bodyPr wrap="square">
            <a:spAutoFit/>
          </a:bodyPr>
          <a:lstStyle/>
          <a:p>
            <a:pPr algn="ctr"/>
            <a:r>
              <a:rPr lang="cs-CZ" sz="3600" b="1">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rPr>
              <a:t>Al Siq</a:t>
            </a:r>
            <a:endParaRPr lang="cs-CZ" sz="3600" b="1" dirty="0">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endParaRP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2448080363"/>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par>
                                <p:cTn id="17" presetID="42" presetClass="entr" presetSubtype="0" fill="hold" grpId="0" nodeType="withEffect">
                                  <p:stCondLst>
                                    <p:cond delay="100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1500"/>
                                        <p:tgtEl>
                                          <p:spTgt spid="19"/>
                                        </p:tgtEl>
                                      </p:cBhvr>
                                    </p:animEffect>
                                    <p:anim calcmode="lin" valueType="num">
                                      <p:cBhvr>
                                        <p:cTn id="20" dur="1500" fill="hold"/>
                                        <p:tgtEl>
                                          <p:spTgt spid="19"/>
                                        </p:tgtEl>
                                        <p:attrNameLst>
                                          <p:attrName>ppt_x</p:attrName>
                                        </p:attrNameLst>
                                      </p:cBhvr>
                                      <p:tavLst>
                                        <p:tav tm="0">
                                          <p:val>
                                            <p:strVal val="#ppt_x"/>
                                          </p:val>
                                        </p:tav>
                                        <p:tav tm="100000">
                                          <p:val>
                                            <p:strVal val="#ppt_x"/>
                                          </p:val>
                                        </p:tav>
                                      </p:tavLst>
                                    </p:anim>
                                    <p:anim calcmode="lin" valueType="num">
                                      <p:cBhvr>
                                        <p:cTn id="21" dur="1500" fill="hold"/>
                                        <p:tgtEl>
                                          <p:spTgt spid="19"/>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100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1500"/>
                                        <p:tgtEl>
                                          <p:spTgt spid="20"/>
                                        </p:tgtEl>
                                      </p:cBhvr>
                                    </p:animEffect>
                                    <p:anim calcmode="lin" valueType="num">
                                      <p:cBhvr>
                                        <p:cTn id="25" dur="1500" fill="hold"/>
                                        <p:tgtEl>
                                          <p:spTgt spid="20"/>
                                        </p:tgtEl>
                                        <p:attrNameLst>
                                          <p:attrName>ppt_x</p:attrName>
                                        </p:attrNameLst>
                                      </p:cBhvr>
                                      <p:tavLst>
                                        <p:tav tm="0">
                                          <p:val>
                                            <p:strVal val="#ppt_x"/>
                                          </p:val>
                                        </p:tav>
                                        <p:tav tm="100000">
                                          <p:val>
                                            <p:strVal val="#ppt_x"/>
                                          </p:val>
                                        </p:tav>
                                      </p:tavLst>
                                    </p:anim>
                                    <p:anim calcmode="lin" valueType="num">
                                      <p:cBhvr>
                                        <p:cTn id="26" dur="1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F0FD91E0-3B5E-49D3-9EFA-7EB9EA6E59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B0A1B4CB-B507-4FE9-B344-2DB6059DB1E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A22E51E7-70FE-4509-B2DC-CF16071C1A4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516544" y="7848000"/>
            <a:ext cx="1934167"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Dušan</a:t>
            </a: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296668685"/>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FFBC42C5-535E-4860-8E65-E5A1C5F0F9B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1">
            <a:extLst>
              <a:ext uri="{FF2B5EF4-FFF2-40B4-BE49-F238E27FC236}">
                <a16:creationId xmlns:a16="http://schemas.microsoft.com/office/drawing/2014/main" id="{68AA2402-DBA3-4104-AACD-61F276B168A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10" name="Foto 2">
            <a:extLst>
              <a:ext uri="{FF2B5EF4-FFF2-40B4-BE49-F238E27FC236}">
                <a16:creationId xmlns:a16="http://schemas.microsoft.com/office/drawing/2014/main" id="{98C4D0AF-7043-4D9A-BF05-44CB284A4E2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11" name="Foto 3">
            <a:extLst>
              <a:ext uri="{FF2B5EF4-FFF2-40B4-BE49-F238E27FC236}">
                <a16:creationId xmlns:a16="http://schemas.microsoft.com/office/drawing/2014/main" id="{83505F4F-156C-4BB3-8F1F-7E6F5D0E14F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516544" y="7848000"/>
            <a:ext cx="1934167"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Dušan</a:t>
            </a: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1588761185"/>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out)">
                                      <p:cBhvr>
                                        <p:cTn id="7" dur="2500"/>
                                        <p:tgtEl>
                                          <p:spTgt spid="8"/>
                                        </p:tgtEl>
                                      </p:cBhvr>
                                    </p:animEffect>
                                  </p:childTnLst>
                                </p:cTn>
                              </p:par>
                              <p:par>
                                <p:cTn id="8" presetID="6" presetClass="entr" presetSubtype="1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circle(in)">
                                      <p:cBhvr>
                                        <p:cTn id="10" dur="2000"/>
                                        <p:tgtEl>
                                          <p:spTgt spid="10"/>
                                        </p:tgtEl>
                                      </p:cBhvr>
                                    </p:animEffect>
                                  </p:childTnLst>
                                </p:cTn>
                              </p:par>
                              <p:par>
                                <p:cTn id="11" presetID="10" presetClass="entr" presetSubtype="0" fill="hold" nodeType="withEffect">
                                  <p:stCondLst>
                                    <p:cond delay="5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500"/>
                                        <p:tgtEl>
                                          <p:spTgt spid="11"/>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Foto 0">
            <a:extLst>
              <a:ext uri="{FF2B5EF4-FFF2-40B4-BE49-F238E27FC236}">
                <a16:creationId xmlns:a16="http://schemas.microsoft.com/office/drawing/2014/main" id="{687F9775-5162-4815-A393-1C988A9C077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Foto 1">
            <a:extLst>
              <a:ext uri="{FF2B5EF4-FFF2-40B4-BE49-F238E27FC236}">
                <a16:creationId xmlns:a16="http://schemas.microsoft.com/office/drawing/2014/main" id="{2161D20B-B9DC-4C81-B0A1-5D29D1ADA09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2096" cy="8569958"/>
          </a:xfrm>
          <a:prstGeom prst="rect">
            <a:avLst/>
          </a:prstGeom>
        </p:spPr>
      </p:pic>
      <p:pic>
        <p:nvPicPr>
          <p:cNvPr id="9" name="Foto 2">
            <a:extLst>
              <a:ext uri="{FF2B5EF4-FFF2-40B4-BE49-F238E27FC236}">
                <a16:creationId xmlns:a16="http://schemas.microsoft.com/office/drawing/2014/main" id="{2B794559-1CA1-40D0-8B4D-205C3CC8838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2096" cy="8569958"/>
          </a:xfrm>
          <a:prstGeom prst="rect">
            <a:avLst/>
          </a:prstGeom>
        </p:spPr>
      </p:pic>
      <p:pic>
        <p:nvPicPr>
          <p:cNvPr id="11" name="Foto 3">
            <a:extLst>
              <a:ext uri="{FF2B5EF4-FFF2-40B4-BE49-F238E27FC236}">
                <a16:creationId xmlns:a16="http://schemas.microsoft.com/office/drawing/2014/main" id="{6E41284F-2901-404C-A475-46CB6442E8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2096" cy="8569958"/>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516544" y="7848000"/>
            <a:ext cx="1934167"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Dušan</a:t>
            </a: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3375522878"/>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out)">
                                      <p:cBhvr>
                                        <p:cTn id="7" dur="2500"/>
                                        <p:tgtEl>
                                          <p:spTgt spid="8"/>
                                        </p:tgtEl>
                                      </p:cBhvr>
                                    </p:animEffect>
                                  </p:childTnLst>
                                </p:cTn>
                              </p:par>
                              <p:par>
                                <p:cTn id="8" presetID="6" presetClass="entr" presetSubtype="16"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ircle(in)">
                                      <p:cBhvr>
                                        <p:cTn id="10" dur="2000"/>
                                        <p:tgtEl>
                                          <p:spTgt spid="9"/>
                                        </p:tgtEl>
                                      </p:cBhvr>
                                    </p:animEffect>
                                  </p:childTnLst>
                                </p:cTn>
                              </p:par>
                              <p:par>
                                <p:cTn id="11" presetID="10" presetClass="entr" presetSubtype="0" fill="hold" nodeType="withEffect">
                                  <p:stCondLst>
                                    <p:cond delay="5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500"/>
                                        <p:tgtEl>
                                          <p:spTgt spid="11"/>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Foto 0">
            <a:extLst>
              <a:ext uri="{FF2B5EF4-FFF2-40B4-BE49-F238E27FC236}">
                <a16:creationId xmlns:a16="http://schemas.microsoft.com/office/drawing/2014/main" id="{5111B4EE-CCDA-49A4-A57D-6B885B3971E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2096" cy="8569958"/>
          </a:xfrm>
          <a:prstGeom prst="rect">
            <a:avLst/>
          </a:prstGeom>
        </p:spPr>
      </p:pic>
      <p:pic>
        <p:nvPicPr>
          <p:cNvPr id="7" name="Rám 0">
            <a:extLst>
              <a:ext uri="{FF2B5EF4-FFF2-40B4-BE49-F238E27FC236}">
                <a16:creationId xmlns:a16="http://schemas.microsoft.com/office/drawing/2014/main" id="{39CB6CC5-DC3E-434F-B308-ED8B18D819F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465" cy="8572500"/>
          </a:xfrm>
          <a:prstGeom prst="rect">
            <a:avLst/>
          </a:prstGeom>
        </p:spPr>
      </p:pic>
      <p:pic>
        <p:nvPicPr>
          <p:cNvPr id="4" name="Foto A">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9"/>
          </a:xfrm>
          <a:prstGeom prst="rect">
            <a:avLst/>
          </a:prstGeom>
        </p:spPr>
      </p:pic>
      <p:pic>
        <p:nvPicPr>
          <p:cNvPr id="3" name="Rám A">
            <a:extLst>
              <a:ext uri="{FF2B5EF4-FFF2-40B4-BE49-F238E27FC236}">
                <a16:creationId xmlns:a16="http://schemas.microsoft.com/office/drawing/2014/main" id="{5AFF29F7-1BA5-4001-92EE-8AC0420A73E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03" y="0"/>
            <a:ext cx="7429500" cy="8572500"/>
          </a:xfrm>
          <a:prstGeom prst="rect">
            <a:avLst/>
          </a:prstGeom>
        </p:spPr>
      </p:pic>
      <p:sp>
        <p:nvSpPr>
          <p:cNvPr id="9" name="Autor A">
            <a:extLst>
              <a:ext uri="{FF2B5EF4-FFF2-40B4-BE49-F238E27FC236}">
                <a16:creationId xmlns:a16="http://schemas.microsoft.com/office/drawing/2014/main" id="{67E3C6F5-8EA2-4656-BD06-A6FE5A99D895}"/>
              </a:ext>
            </a:extLst>
          </p:cNvPr>
          <p:cNvSpPr/>
          <p:nvPr/>
        </p:nvSpPr>
        <p:spPr>
          <a:xfrm>
            <a:off x="4739680" y="7848001"/>
            <a:ext cx="1898329" cy="287999"/>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Dennis Jarvis</a:t>
            </a:r>
          </a:p>
        </p:txBody>
      </p:sp>
      <p:pic>
        <p:nvPicPr>
          <p:cNvPr id="6" name="Foto B">
            <a:extLst>
              <a:ext uri="{FF2B5EF4-FFF2-40B4-BE49-F238E27FC236}">
                <a16:creationId xmlns:a16="http://schemas.microsoft.com/office/drawing/2014/main" id="{7F42243F-858C-4BFA-B952-6D6E6F49194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2703" y="0"/>
            <a:ext cx="7427297" cy="8569958"/>
          </a:xfrm>
          <a:prstGeom prst="rect">
            <a:avLst/>
          </a:prstGeom>
        </p:spPr>
      </p:pic>
      <p:pic>
        <p:nvPicPr>
          <p:cNvPr id="11" name="Rám B">
            <a:extLst>
              <a:ext uri="{FF2B5EF4-FFF2-40B4-BE49-F238E27FC236}">
                <a16:creationId xmlns:a16="http://schemas.microsoft.com/office/drawing/2014/main" id="{DF35191A-356D-41F7-B8CA-817A89FA0C4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2703" y="-2542"/>
            <a:ext cx="7429500" cy="8572500"/>
          </a:xfrm>
          <a:prstGeom prst="rect">
            <a:avLst/>
          </a:prstGeom>
        </p:spPr>
      </p:pic>
      <p:sp>
        <p:nvSpPr>
          <p:cNvPr id="5" name="Autor B">
            <a:extLst>
              <a:ext uri="{FF2B5EF4-FFF2-40B4-BE49-F238E27FC236}">
                <a16:creationId xmlns:a16="http://schemas.microsoft.com/office/drawing/2014/main" id="{C2C550B3-0088-45D8-8F47-E1D51EA4E7DC}"/>
              </a:ext>
            </a:extLst>
          </p:cNvPr>
          <p:cNvSpPr/>
          <p:nvPr/>
        </p:nvSpPr>
        <p:spPr>
          <a:xfrm>
            <a:off x="12588552" y="7848000"/>
            <a:ext cx="1862159"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Dennis Jarvis</a:t>
            </a:r>
          </a:p>
        </p:txBody>
      </p:sp>
      <p:pic>
        <p:nvPicPr>
          <p:cNvPr id="10" name="Foto 4">
            <a:extLst>
              <a:ext uri="{FF2B5EF4-FFF2-40B4-BE49-F238E27FC236}">
                <a16:creationId xmlns:a16="http://schemas.microsoft.com/office/drawing/2014/main" id="{691924E0-9282-4627-9565-1AEDB5993753}"/>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13" name="Autor 4">
            <a:extLst>
              <a:ext uri="{FF2B5EF4-FFF2-40B4-BE49-F238E27FC236}">
                <a16:creationId xmlns:a16="http://schemas.microsoft.com/office/drawing/2014/main" id="{4E1583EF-1795-425C-96C2-46C4A83E52AB}"/>
              </a:ext>
            </a:extLst>
          </p:cNvPr>
          <p:cNvSpPr/>
          <p:nvPr/>
        </p:nvSpPr>
        <p:spPr>
          <a:xfrm>
            <a:off x="12588552" y="7865236"/>
            <a:ext cx="1862159"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Dušan</a:t>
            </a:r>
          </a:p>
        </p:txBody>
      </p:sp>
      <p:grpSp>
        <p:nvGrpSpPr>
          <p:cNvPr id="8" name="Podklad">
            <a:extLst>
              <a:ext uri="{FF2B5EF4-FFF2-40B4-BE49-F238E27FC236}">
                <a16:creationId xmlns:a16="http://schemas.microsoft.com/office/drawing/2014/main" id="{3F17D7D8-BA22-4FC5-98DD-3A8FCDBE310B}"/>
              </a:ext>
            </a:extLst>
          </p:cNvPr>
          <p:cNvGrpSpPr/>
          <p:nvPr/>
        </p:nvGrpSpPr>
        <p:grpSpPr>
          <a:xfrm>
            <a:off x="851248" y="181794"/>
            <a:ext cx="13718085" cy="1504505"/>
            <a:chOff x="259433" y="2474831"/>
            <a:chExt cx="13718085" cy="1504505"/>
          </a:xfrm>
        </p:grpSpPr>
        <p:pic>
          <p:nvPicPr>
            <p:cNvPr id="33" name="Striekanec 11">
              <a:extLst>
                <a:ext uri="{FF2B5EF4-FFF2-40B4-BE49-F238E27FC236}">
                  <a16:creationId xmlns:a16="http://schemas.microsoft.com/office/drawing/2014/main" id="{0864D810-7C98-4A9D-9E7D-968A2FDB7071}"/>
                </a:ext>
              </a:extLst>
            </p:cNvPr>
            <p:cNvPicPr>
              <a:picLocks noChangeAspect="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11432410" y="2683192"/>
              <a:ext cx="2545108" cy="1296144"/>
            </a:xfrm>
            <a:prstGeom prst="rect">
              <a:avLst/>
            </a:prstGeom>
            <a:noFill/>
          </p:spPr>
        </p:pic>
        <p:pic>
          <p:nvPicPr>
            <p:cNvPr id="34" name="Striekanec 10">
              <a:extLst>
                <a:ext uri="{FF2B5EF4-FFF2-40B4-BE49-F238E27FC236}">
                  <a16:creationId xmlns:a16="http://schemas.microsoft.com/office/drawing/2014/main" id="{B028FC12-85D5-4614-86BE-AD5DB3E2372A}"/>
                </a:ext>
              </a:extLst>
            </p:cNvPr>
            <p:cNvPicPr>
              <a:picLocks noChangeAspect="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10028810" y="2474831"/>
              <a:ext cx="2545108" cy="1296144"/>
            </a:xfrm>
            <a:prstGeom prst="rect">
              <a:avLst/>
            </a:prstGeom>
            <a:noFill/>
          </p:spPr>
        </p:pic>
        <p:pic>
          <p:nvPicPr>
            <p:cNvPr id="35" name="Striekanec 09">
              <a:extLst>
                <a:ext uri="{FF2B5EF4-FFF2-40B4-BE49-F238E27FC236}">
                  <a16:creationId xmlns:a16="http://schemas.microsoft.com/office/drawing/2014/main" id="{57CC4C0C-48E4-40FF-9121-189CBEE63A88}"/>
                </a:ext>
              </a:extLst>
            </p:cNvPr>
            <p:cNvPicPr>
              <a:picLocks noChangeAspect="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8652536" y="2518713"/>
              <a:ext cx="2545108" cy="1296144"/>
            </a:xfrm>
            <a:prstGeom prst="rect">
              <a:avLst/>
            </a:prstGeom>
            <a:noFill/>
          </p:spPr>
        </p:pic>
        <p:pic>
          <p:nvPicPr>
            <p:cNvPr id="24" name="Striekanec 08">
              <a:extLst>
                <a:ext uri="{FF2B5EF4-FFF2-40B4-BE49-F238E27FC236}">
                  <a16:creationId xmlns:a16="http://schemas.microsoft.com/office/drawing/2014/main" id="{E46F3A58-A14E-438A-9F3C-1299125847BB}"/>
                </a:ext>
              </a:extLst>
            </p:cNvPr>
            <p:cNvPicPr>
              <a:picLocks noChangeAspect="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8856670" y="2586715"/>
              <a:ext cx="2545108" cy="1296144"/>
            </a:xfrm>
            <a:prstGeom prst="rect">
              <a:avLst/>
            </a:prstGeom>
            <a:noFill/>
          </p:spPr>
        </p:pic>
        <p:pic>
          <p:nvPicPr>
            <p:cNvPr id="25" name="Striekanec 07">
              <a:extLst>
                <a:ext uri="{FF2B5EF4-FFF2-40B4-BE49-F238E27FC236}">
                  <a16:creationId xmlns:a16="http://schemas.microsoft.com/office/drawing/2014/main" id="{C51B6671-D983-439E-9B81-2AD13CDBE519}"/>
                </a:ext>
              </a:extLst>
            </p:cNvPr>
            <p:cNvPicPr>
              <a:picLocks noChangeAspect="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7516213" y="2593157"/>
              <a:ext cx="2545108" cy="1296144"/>
            </a:xfrm>
            <a:prstGeom prst="rect">
              <a:avLst/>
            </a:prstGeom>
            <a:noFill/>
          </p:spPr>
        </p:pic>
        <p:pic>
          <p:nvPicPr>
            <p:cNvPr id="26" name="Striekanec 06">
              <a:extLst>
                <a:ext uri="{FF2B5EF4-FFF2-40B4-BE49-F238E27FC236}">
                  <a16:creationId xmlns:a16="http://schemas.microsoft.com/office/drawing/2014/main" id="{0AFAE4D7-D4C4-42CC-96EE-749C2760320B}"/>
                </a:ext>
              </a:extLst>
            </p:cNvPr>
            <p:cNvPicPr>
              <a:picLocks noChangeAspect="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6345499" y="2577876"/>
              <a:ext cx="2545108" cy="1296144"/>
            </a:xfrm>
            <a:prstGeom prst="rect">
              <a:avLst/>
            </a:prstGeom>
            <a:noFill/>
          </p:spPr>
        </p:pic>
        <p:pic>
          <p:nvPicPr>
            <p:cNvPr id="27" name="Striekanec 05">
              <a:extLst>
                <a:ext uri="{FF2B5EF4-FFF2-40B4-BE49-F238E27FC236}">
                  <a16:creationId xmlns:a16="http://schemas.microsoft.com/office/drawing/2014/main" id="{E7920CA5-E7A8-4D6C-B08B-8DA766E735C8}"/>
                </a:ext>
              </a:extLst>
            </p:cNvPr>
            <p:cNvPicPr>
              <a:picLocks noChangeAspect="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5172091" y="2637336"/>
              <a:ext cx="2545108" cy="1296144"/>
            </a:xfrm>
            <a:prstGeom prst="rect">
              <a:avLst/>
            </a:prstGeom>
            <a:noFill/>
          </p:spPr>
        </p:pic>
        <p:pic>
          <p:nvPicPr>
            <p:cNvPr id="28" name="Striekanec 04">
              <a:extLst>
                <a:ext uri="{FF2B5EF4-FFF2-40B4-BE49-F238E27FC236}">
                  <a16:creationId xmlns:a16="http://schemas.microsoft.com/office/drawing/2014/main" id="{4E9B02C3-1445-4BAF-BD1F-E9C1898A852D}"/>
                </a:ext>
              </a:extLst>
            </p:cNvPr>
            <p:cNvPicPr>
              <a:picLocks noChangeAspect="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3965716" y="2577876"/>
              <a:ext cx="2545108" cy="1296144"/>
            </a:xfrm>
            <a:prstGeom prst="rect">
              <a:avLst/>
            </a:prstGeom>
            <a:noFill/>
          </p:spPr>
        </p:pic>
        <p:pic>
          <p:nvPicPr>
            <p:cNvPr id="29" name="Striekanec 03">
              <a:extLst>
                <a:ext uri="{FF2B5EF4-FFF2-40B4-BE49-F238E27FC236}">
                  <a16:creationId xmlns:a16="http://schemas.microsoft.com/office/drawing/2014/main" id="{078CF777-EA70-4579-9EDA-F5B042D91AA9}"/>
                </a:ext>
              </a:extLst>
            </p:cNvPr>
            <p:cNvPicPr>
              <a:picLocks noChangeAspect="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2627468" y="2637336"/>
              <a:ext cx="2545108" cy="1296144"/>
            </a:xfrm>
            <a:prstGeom prst="rect">
              <a:avLst/>
            </a:prstGeom>
            <a:noFill/>
          </p:spPr>
        </p:pic>
        <p:pic>
          <p:nvPicPr>
            <p:cNvPr id="30" name="Striekanec 02">
              <a:extLst>
                <a:ext uri="{FF2B5EF4-FFF2-40B4-BE49-F238E27FC236}">
                  <a16:creationId xmlns:a16="http://schemas.microsoft.com/office/drawing/2014/main" id="{45A8A047-D157-4A6E-AAD7-A245F364CBF0}"/>
                </a:ext>
              </a:extLst>
            </p:cNvPr>
            <p:cNvPicPr>
              <a:picLocks noChangeAspect="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1389976" y="2632254"/>
              <a:ext cx="2545108" cy="1296144"/>
            </a:xfrm>
            <a:prstGeom prst="rect">
              <a:avLst/>
            </a:prstGeom>
            <a:noFill/>
          </p:spPr>
        </p:pic>
        <p:pic>
          <p:nvPicPr>
            <p:cNvPr id="31" name="Striekanec 01">
              <a:extLst>
                <a:ext uri="{FF2B5EF4-FFF2-40B4-BE49-F238E27FC236}">
                  <a16:creationId xmlns:a16="http://schemas.microsoft.com/office/drawing/2014/main" id="{BC71CEE8-836B-42A3-82DB-0CAC03AFF74C}"/>
                </a:ext>
              </a:extLst>
            </p:cNvPr>
            <p:cNvPicPr>
              <a:picLocks noChangeAspect="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259433" y="2639877"/>
              <a:ext cx="2545108" cy="1296144"/>
            </a:xfrm>
            <a:prstGeom prst="rect">
              <a:avLst/>
            </a:prstGeom>
            <a:noFill/>
          </p:spPr>
        </p:pic>
      </p:grpSp>
      <p:sp>
        <p:nvSpPr>
          <p:cNvPr id="36" name="Popis">
            <a:extLst>
              <a:ext uri="{FF2B5EF4-FFF2-40B4-BE49-F238E27FC236}">
                <a16:creationId xmlns:a16="http://schemas.microsoft.com/office/drawing/2014/main" id="{24CC3877-BA5A-427C-9B5C-A5887CFE8A96}"/>
              </a:ext>
            </a:extLst>
          </p:cNvPr>
          <p:cNvSpPr txBox="1"/>
          <p:nvPr/>
        </p:nvSpPr>
        <p:spPr>
          <a:xfrm>
            <a:off x="1371055" y="667272"/>
            <a:ext cx="12496765" cy="646331"/>
          </a:xfrm>
          <a:prstGeom prst="rect">
            <a:avLst/>
          </a:prstGeom>
          <a:noFill/>
        </p:spPr>
        <p:txBody>
          <a:bodyPr wrap="square">
            <a:spAutoFit/>
          </a:bodyPr>
          <a:lstStyle/>
          <a:p>
            <a:pPr algn="ctr"/>
            <a:r>
              <a:rPr lang="cs-CZ" sz="3600" b="1">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rPr>
              <a:t>THE Water supply and distribution system</a:t>
            </a:r>
            <a:endParaRPr lang="cs-CZ" sz="3600" b="1" dirty="0">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endParaRPr>
          </a:p>
        </p:txBody>
      </p:sp>
      <p:pic>
        <p:nvPicPr>
          <p:cNvPr id="12" name="Rám 4">
            <a:extLst>
              <a:ext uri="{FF2B5EF4-FFF2-40B4-BE49-F238E27FC236}">
                <a16:creationId xmlns:a16="http://schemas.microsoft.com/office/drawing/2014/main" id="{32B26574-C115-4FD3-9C67-2748FCA5DB1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5738" y="2541"/>
            <a:ext cx="15226465" cy="8572500"/>
          </a:xfrm>
          <a:prstGeom prst="rect">
            <a:avLst/>
          </a:prstGeom>
        </p:spPr>
      </p:pic>
    </p:spTree>
    <p:extLst>
      <p:ext uri="{BB962C8B-B14F-4D97-AF65-F5344CB8AC3E}">
        <p14:creationId xmlns:p14="http://schemas.microsoft.com/office/powerpoint/2010/main" val="608290388"/>
      </p:ext>
    </p:extLst>
  </p:cSld>
  <p:clrMapOvr>
    <a:masterClrMapping/>
  </p:clrMapOvr>
  <p:transition spd="slow" advClick="0" advTm="1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2000" fill="hold"/>
                                        <p:tgtEl>
                                          <p:spTgt spid="6"/>
                                        </p:tgtEl>
                                        <p:attrNameLst>
                                          <p:attrName>ppt_x</p:attrName>
                                        </p:attrNameLst>
                                      </p:cBhvr>
                                      <p:tavLst>
                                        <p:tav tm="0">
                                          <p:val>
                                            <p:strVal val="1+#ppt_w/2"/>
                                          </p:val>
                                        </p:tav>
                                        <p:tav tm="100000">
                                          <p:val>
                                            <p:strVal val="#ppt_x"/>
                                          </p:val>
                                        </p:tav>
                                      </p:tavLst>
                                    </p:anim>
                                    <p:anim calcmode="lin" valueType="num">
                                      <p:cBhvr additive="base">
                                        <p:cTn id="16" dur="200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2000" fill="hold"/>
                                        <p:tgtEl>
                                          <p:spTgt spid="11"/>
                                        </p:tgtEl>
                                        <p:attrNameLst>
                                          <p:attrName>ppt_x</p:attrName>
                                        </p:attrNameLst>
                                      </p:cBhvr>
                                      <p:tavLst>
                                        <p:tav tm="0">
                                          <p:val>
                                            <p:strVal val="1+#ppt_w/2"/>
                                          </p:val>
                                        </p:tav>
                                        <p:tav tm="100000">
                                          <p:val>
                                            <p:strVal val="#ppt_x"/>
                                          </p:val>
                                        </p:tav>
                                      </p:tavLst>
                                    </p:anim>
                                    <p:anim calcmode="lin" valueType="num">
                                      <p:cBhvr additive="base">
                                        <p:cTn id="20" dur="2000" fill="hold"/>
                                        <p:tgtEl>
                                          <p:spTgt spid="11"/>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14"/>
                                        </p:tgtEl>
                                      </p:cBhvr>
                                    </p:animEffect>
                                    <p:set>
                                      <p:cBhvr>
                                        <p:cTn id="23" dur="1" fill="hold">
                                          <p:stCondLst>
                                            <p:cond delay="1999"/>
                                          </p:stCondLst>
                                        </p:cTn>
                                        <p:tgtEl>
                                          <p:spTgt spid="14"/>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7"/>
                                        </p:tgtEl>
                                      </p:cBhvr>
                                    </p:animEffect>
                                    <p:set>
                                      <p:cBhvr>
                                        <p:cTn id="26" dur="1" fill="hold">
                                          <p:stCondLst>
                                            <p:cond delay="1999"/>
                                          </p:stCondLst>
                                        </p:cTn>
                                        <p:tgtEl>
                                          <p:spTgt spid="7"/>
                                        </p:tgtEl>
                                        <p:attrNameLst>
                                          <p:attrName>style.visibility</p:attrName>
                                        </p:attrNameLst>
                                      </p:cBhvr>
                                      <p:to>
                                        <p:strVal val="hidden"/>
                                      </p:to>
                                    </p:set>
                                  </p:childTnLst>
                                </p:cTn>
                              </p:par>
                              <p:par>
                                <p:cTn id="27" presetID="10" presetClass="entr" presetSubtype="0" fill="hold" grpId="1" nodeType="withEffect">
                                  <p:stCondLst>
                                    <p:cond delay="250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500"/>
                                        <p:tgtEl>
                                          <p:spTgt spid="9"/>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500"/>
                                        <p:tgtEl>
                                          <p:spTgt spid="5"/>
                                        </p:tgtEl>
                                      </p:cBhvr>
                                    </p:animEffect>
                                  </p:childTnLst>
                                </p:cTn>
                              </p:par>
                              <p:par>
                                <p:cTn id="33" presetID="8" presetClass="emph" presetSubtype="0" accel="33333" fill="hold" nodeType="withEffect">
                                  <p:stCondLst>
                                    <p:cond delay="8000"/>
                                  </p:stCondLst>
                                  <p:childTnLst>
                                    <p:animRot by="-5400000">
                                      <p:cBhvr>
                                        <p:cTn id="34" dur="4000" fill="hold"/>
                                        <p:tgtEl>
                                          <p:spTgt spid="4"/>
                                        </p:tgtEl>
                                        <p:attrNameLst>
                                          <p:attrName>r</p:attrName>
                                        </p:attrNameLst>
                                      </p:cBhvr>
                                    </p:animRot>
                                  </p:childTnLst>
                                </p:cTn>
                              </p:par>
                              <p:par>
                                <p:cTn id="35" presetID="42" presetClass="path" presetSubtype="0" accel="50000" decel="50000" fill="hold" nodeType="withEffect">
                                  <p:stCondLst>
                                    <p:cond delay="8000"/>
                                  </p:stCondLst>
                                  <p:childTnLst>
                                    <p:animMotion origin="layout" path="M 4.16667E-7 -2.96296E-6 L -0.55807 -2.96296E-6 " pathEditMode="relative" rAng="0" ptsTypes="AA">
                                      <p:cBhvr>
                                        <p:cTn id="36" dur="3000" fill="hold"/>
                                        <p:tgtEl>
                                          <p:spTgt spid="4"/>
                                        </p:tgtEl>
                                        <p:attrNameLst>
                                          <p:attrName>ppt_x</p:attrName>
                                          <p:attrName>ppt_y</p:attrName>
                                        </p:attrNameLst>
                                      </p:cBhvr>
                                      <p:rCtr x="-27904" y="0"/>
                                    </p:animMotion>
                                  </p:childTnLst>
                                </p:cTn>
                              </p:par>
                              <p:par>
                                <p:cTn id="37" presetID="8" presetClass="emph" presetSubtype="0" accel="33333" fill="hold" nodeType="withEffect">
                                  <p:stCondLst>
                                    <p:cond delay="8000"/>
                                  </p:stCondLst>
                                  <p:childTnLst>
                                    <p:animRot by="-5400000">
                                      <p:cBhvr>
                                        <p:cTn id="38" dur="4000" fill="hold"/>
                                        <p:tgtEl>
                                          <p:spTgt spid="3"/>
                                        </p:tgtEl>
                                        <p:attrNameLst>
                                          <p:attrName>r</p:attrName>
                                        </p:attrNameLst>
                                      </p:cBhvr>
                                    </p:animRot>
                                  </p:childTnLst>
                                </p:cTn>
                              </p:par>
                              <p:par>
                                <p:cTn id="39" presetID="42" presetClass="path" presetSubtype="0" accel="50000" decel="50000" fill="hold" nodeType="withEffect">
                                  <p:stCondLst>
                                    <p:cond delay="8000"/>
                                  </p:stCondLst>
                                  <p:childTnLst>
                                    <p:animMotion origin="layout" path="M 4.16667E-7 -2.96296E-6 L -0.55807 -2.96296E-6 " pathEditMode="relative" rAng="0" ptsTypes="AA">
                                      <p:cBhvr>
                                        <p:cTn id="40" dur="3000" fill="hold"/>
                                        <p:tgtEl>
                                          <p:spTgt spid="3"/>
                                        </p:tgtEl>
                                        <p:attrNameLst>
                                          <p:attrName>ppt_x</p:attrName>
                                          <p:attrName>ppt_y</p:attrName>
                                        </p:attrNameLst>
                                      </p:cBhvr>
                                      <p:rCtr x="-27904" y="0"/>
                                    </p:animMotion>
                                  </p:childTnLst>
                                </p:cTn>
                              </p:par>
                              <p:par>
                                <p:cTn id="41" presetID="8" presetClass="emph" presetSubtype="0" accel="33333" fill="hold" nodeType="withEffect">
                                  <p:stCondLst>
                                    <p:cond delay="8000"/>
                                  </p:stCondLst>
                                  <p:childTnLst>
                                    <p:animRot by="5400000">
                                      <p:cBhvr>
                                        <p:cTn id="42" dur="4000" fill="hold"/>
                                        <p:tgtEl>
                                          <p:spTgt spid="6"/>
                                        </p:tgtEl>
                                        <p:attrNameLst>
                                          <p:attrName>r</p:attrName>
                                        </p:attrNameLst>
                                      </p:cBhvr>
                                    </p:animRot>
                                  </p:childTnLst>
                                </p:cTn>
                              </p:par>
                              <p:par>
                                <p:cTn id="43" presetID="42" presetClass="path" presetSubtype="0" accel="50000" decel="50000" fill="hold" nodeType="withEffect">
                                  <p:stCondLst>
                                    <p:cond delay="8000"/>
                                  </p:stCondLst>
                                  <p:childTnLst>
                                    <p:animMotion origin="layout" path="M -2.08333E-7 3.7037E-7 L 0.57448 3.7037E-7 " pathEditMode="relative" rAng="0" ptsTypes="AA">
                                      <p:cBhvr>
                                        <p:cTn id="44" dur="3000" fill="hold"/>
                                        <p:tgtEl>
                                          <p:spTgt spid="6"/>
                                        </p:tgtEl>
                                        <p:attrNameLst>
                                          <p:attrName>ppt_x</p:attrName>
                                          <p:attrName>ppt_y</p:attrName>
                                        </p:attrNameLst>
                                      </p:cBhvr>
                                      <p:rCtr x="28724" y="0"/>
                                    </p:animMotion>
                                  </p:childTnLst>
                                </p:cTn>
                              </p:par>
                              <p:par>
                                <p:cTn id="45" presetID="8" presetClass="emph" presetSubtype="0" accel="33333" fill="hold" nodeType="withEffect">
                                  <p:stCondLst>
                                    <p:cond delay="8000"/>
                                  </p:stCondLst>
                                  <p:childTnLst>
                                    <p:animRot by="5400000">
                                      <p:cBhvr>
                                        <p:cTn id="46" dur="4000" fill="hold"/>
                                        <p:tgtEl>
                                          <p:spTgt spid="11"/>
                                        </p:tgtEl>
                                        <p:attrNameLst>
                                          <p:attrName>r</p:attrName>
                                        </p:attrNameLst>
                                      </p:cBhvr>
                                    </p:animRot>
                                  </p:childTnLst>
                                </p:cTn>
                              </p:par>
                              <p:par>
                                <p:cTn id="47" presetID="42" presetClass="path" presetSubtype="0" accel="50000" decel="50000" fill="hold" nodeType="withEffect">
                                  <p:stCondLst>
                                    <p:cond delay="8000"/>
                                  </p:stCondLst>
                                  <p:childTnLst>
                                    <p:animMotion origin="layout" path="M -2.08333E-7 3.7037E-7 L 0.57448 3.7037E-7 " pathEditMode="relative" rAng="0" ptsTypes="AA">
                                      <p:cBhvr>
                                        <p:cTn id="48" dur="3000" fill="hold"/>
                                        <p:tgtEl>
                                          <p:spTgt spid="11"/>
                                        </p:tgtEl>
                                        <p:attrNameLst>
                                          <p:attrName>ppt_x</p:attrName>
                                          <p:attrName>ppt_y</p:attrName>
                                        </p:attrNameLst>
                                      </p:cBhvr>
                                      <p:rCtr x="28724" y="0"/>
                                    </p:animMotion>
                                  </p:childTnLst>
                                </p:cTn>
                              </p:par>
                              <p:par>
                                <p:cTn id="49" presetID="10" presetClass="exit" presetSubtype="0" fill="hold" grpId="0" nodeType="withEffect">
                                  <p:stCondLst>
                                    <p:cond delay="8000"/>
                                  </p:stCondLst>
                                  <p:childTnLst>
                                    <p:animEffect transition="out" filter="fade">
                                      <p:cBhvr>
                                        <p:cTn id="50" dur="1000"/>
                                        <p:tgtEl>
                                          <p:spTgt spid="9"/>
                                        </p:tgtEl>
                                      </p:cBhvr>
                                    </p:animEffect>
                                    <p:set>
                                      <p:cBhvr>
                                        <p:cTn id="51" dur="1" fill="hold">
                                          <p:stCondLst>
                                            <p:cond delay="999"/>
                                          </p:stCondLst>
                                        </p:cTn>
                                        <p:tgtEl>
                                          <p:spTgt spid="9"/>
                                        </p:tgtEl>
                                        <p:attrNameLst>
                                          <p:attrName>style.visibility</p:attrName>
                                        </p:attrNameLst>
                                      </p:cBhvr>
                                      <p:to>
                                        <p:strVal val="hidden"/>
                                      </p:to>
                                    </p:set>
                                  </p:childTnLst>
                                </p:cTn>
                              </p:par>
                              <p:par>
                                <p:cTn id="52" presetID="10" presetClass="exit" presetSubtype="0" fill="hold" grpId="1" nodeType="withEffect">
                                  <p:stCondLst>
                                    <p:cond delay="8000"/>
                                  </p:stCondLst>
                                  <p:childTnLst>
                                    <p:animEffect transition="out" filter="fade">
                                      <p:cBhvr>
                                        <p:cTn id="53" dur="1000"/>
                                        <p:tgtEl>
                                          <p:spTgt spid="5"/>
                                        </p:tgtEl>
                                      </p:cBhvr>
                                    </p:animEffect>
                                    <p:set>
                                      <p:cBhvr>
                                        <p:cTn id="54" dur="1" fill="hold">
                                          <p:stCondLst>
                                            <p:cond delay="999"/>
                                          </p:stCondLst>
                                        </p:cTn>
                                        <p:tgtEl>
                                          <p:spTgt spid="5"/>
                                        </p:tgtEl>
                                        <p:attrNameLst>
                                          <p:attrName>style.visibility</p:attrName>
                                        </p:attrNameLst>
                                      </p:cBhvr>
                                      <p:to>
                                        <p:strVal val="hidden"/>
                                      </p:to>
                                    </p:set>
                                  </p:childTnLst>
                                </p:cTn>
                              </p:par>
                              <p:par>
                                <p:cTn id="55" presetID="16" presetClass="entr" presetSubtype="37" fill="hold" nodeType="withEffect">
                                  <p:stCondLst>
                                    <p:cond delay="8500"/>
                                  </p:stCondLst>
                                  <p:childTnLst>
                                    <p:set>
                                      <p:cBhvr>
                                        <p:cTn id="56" dur="1" fill="hold">
                                          <p:stCondLst>
                                            <p:cond delay="0"/>
                                          </p:stCondLst>
                                        </p:cTn>
                                        <p:tgtEl>
                                          <p:spTgt spid="10"/>
                                        </p:tgtEl>
                                        <p:attrNameLst>
                                          <p:attrName>style.visibility</p:attrName>
                                        </p:attrNameLst>
                                      </p:cBhvr>
                                      <p:to>
                                        <p:strVal val="visible"/>
                                      </p:to>
                                    </p:set>
                                    <p:animEffect transition="in" filter="barn(outVertical)">
                                      <p:cBhvr>
                                        <p:cTn id="57" dur="2000"/>
                                        <p:tgtEl>
                                          <p:spTgt spid="10"/>
                                        </p:tgtEl>
                                      </p:cBhvr>
                                    </p:animEffect>
                                  </p:childTnLst>
                                </p:cTn>
                              </p:par>
                              <p:par>
                                <p:cTn id="58" presetID="16" presetClass="entr" presetSubtype="37" fill="hold" nodeType="withEffect">
                                  <p:stCondLst>
                                    <p:cond delay="8500"/>
                                  </p:stCondLst>
                                  <p:childTnLst>
                                    <p:set>
                                      <p:cBhvr>
                                        <p:cTn id="59" dur="1" fill="hold">
                                          <p:stCondLst>
                                            <p:cond delay="0"/>
                                          </p:stCondLst>
                                        </p:cTn>
                                        <p:tgtEl>
                                          <p:spTgt spid="12"/>
                                        </p:tgtEl>
                                        <p:attrNameLst>
                                          <p:attrName>style.visibility</p:attrName>
                                        </p:attrNameLst>
                                      </p:cBhvr>
                                      <p:to>
                                        <p:strVal val="visible"/>
                                      </p:to>
                                    </p:set>
                                    <p:animEffect transition="in" filter="barn(outVertical)">
                                      <p:cBhvr>
                                        <p:cTn id="60" dur="2000"/>
                                        <p:tgtEl>
                                          <p:spTgt spid="12"/>
                                        </p:tgtEl>
                                      </p:cBhvr>
                                    </p:animEffect>
                                  </p:childTnLst>
                                </p:cTn>
                              </p:par>
                              <p:par>
                                <p:cTn id="61" presetID="10" presetClass="entr" presetSubtype="0" fill="hold" grpId="0" nodeType="withEffect">
                                  <p:stCondLst>
                                    <p:cond delay="950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1500"/>
                                        <p:tgtEl>
                                          <p:spTgt spid="13"/>
                                        </p:tgtEl>
                                      </p:cBhvr>
                                    </p:animEffect>
                                  </p:childTnLst>
                                </p:cTn>
                              </p:par>
                              <p:par>
                                <p:cTn id="64" presetID="42" presetClass="entr" presetSubtype="0" fill="hold" grpId="0" nodeType="withEffect">
                                  <p:stCondLst>
                                    <p:cond delay="9500"/>
                                  </p:stCondLst>
                                  <p:childTnLst>
                                    <p:set>
                                      <p:cBhvr>
                                        <p:cTn id="65" dur="1" fill="hold">
                                          <p:stCondLst>
                                            <p:cond delay="0"/>
                                          </p:stCondLst>
                                        </p:cTn>
                                        <p:tgtEl>
                                          <p:spTgt spid="36"/>
                                        </p:tgtEl>
                                        <p:attrNameLst>
                                          <p:attrName>style.visibility</p:attrName>
                                        </p:attrNameLst>
                                      </p:cBhvr>
                                      <p:to>
                                        <p:strVal val="visible"/>
                                      </p:to>
                                    </p:set>
                                    <p:animEffect transition="in" filter="fade">
                                      <p:cBhvr>
                                        <p:cTn id="66" dur="1500"/>
                                        <p:tgtEl>
                                          <p:spTgt spid="36"/>
                                        </p:tgtEl>
                                      </p:cBhvr>
                                    </p:animEffect>
                                    <p:anim calcmode="lin" valueType="num">
                                      <p:cBhvr>
                                        <p:cTn id="67" dur="1500" fill="hold"/>
                                        <p:tgtEl>
                                          <p:spTgt spid="36"/>
                                        </p:tgtEl>
                                        <p:attrNameLst>
                                          <p:attrName>ppt_x</p:attrName>
                                        </p:attrNameLst>
                                      </p:cBhvr>
                                      <p:tavLst>
                                        <p:tav tm="0">
                                          <p:val>
                                            <p:strVal val="#ppt_x"/>
                                          </p:val>
                                        </p:tav>
                                        <p:tav tm="100000">
                                          <p:val>
                                            <p:strVal val="#ppt_x"/>
                                          </p:val>
                                        </p:tav>
                                      </p:tavLst>
                                    </p:anim>
                                    <p:anim calcmode="lin" valueType="num">
                                      <p:cBhvr>
                                        <p:cTn id="68" dur="1500" fill="hold"/>
                                        <p:tgtEl>
                                          <p:spTgt spid="36"/>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9500"/>
                                  </p:stCondLst>
                                  <p:childTnLst>
                                    <p:set>
                                      <p:cBhvr>
                                        <p:cTn id="70" dur="1" fill="hold">
                                          <p:stCondLst>
                                            <p:cond delay="0"/>
                                          </p:stCondLst>
                                        </p:cTn>
                                        <p:tgtEl>
                                          <p:spTgt spid="8"/>
                                        </p:tgtEl>
                                        <p:attrNameLst>
                                          <p:attrName>style.visibility</p:attrName>
                                        </p:attrNameLst>
                                      </p:cBhvr>
                                      <p:to>
                                        <p:strVal val="visible"/>
                                      </p:to>
                                    </p:set>
                                    <p:animEffect transition="in" filter="fade">
                                      <p:cBhvr>
                                        <p:cTn id="71" dur="1500"/>
                                        <p:tgtEl>
                                          <p:spTgt spid="8"/>
                                        </p:tgtEl>
                                      </p:cBhvr>
                                    </p:animEffect>
                                    <p:anim calcmode="lin" valueType="num">
                                      <p:cBhvr>
                                        <p:cTn id="72" dur="1500" fill="hold"/>
                                        <p:tgtEl>
                                          <p:spTgt spid="8"/>
                                        </p:tgtEl>
                                        <p:attrNameLst>
                                          <p:attrName>ppt_x</p:attrName>
                                        </p:attrNameLst>
                                      </p:cBhvr>
                                      <p:tavLst>
                                        <p:tav tm="0">
                                          <p:val>
                                            <p:strVal val="#ppt_x"/>
                                          </p:val>
                                        </p:tav>
                                        <p:tav tm="100000">
                                          <p:val>
                                            <p:strVal val="#ppt_x"/>
                                          </p:val>
                                        </p:tav>
                                      </p:tavLst>
                                    </p:anim>
                                    <p:anim calcmode="lin" valueType="num">
                                      <p:cBhvr>
                                        <p:cTn id="73" dur="15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5" grpId="0" animBg="1"/>
      <p:bldP spid="5" grpId="1" animBg="1"/>
      <p:bldP spid="13" grpId="0" animBg="1"/>
      <p:bldP spid="3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4E19757F-13B5-4D95-9231-7893E148A4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FDADCF22-6201-40BD-9312-5D934C56499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A3EA8C76-FEAE-45AA-85DD-FF6D3F38C27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516544" y="7848000"/>
            <a:ext cx="1934167" cy="254674"/>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Dušan</a:t>
            </a: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4226636235"/>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EDDB2AAA-F47D-4E2F-92B1-7125E74EB49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7" name="Rám 0">
            <a:extLst>
              <a:ext uri="{FF2B5EF4-FFF2-40B4-BE49-F238E27FC236}">
                <a16:creationId xmlns:a16="http://schemas.microsoft.com/office/drawing/2014/main" id="{39CB6CC5-DC3E-434F-B308-ED8B18D819F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465" cy="8572500"/>
          </a:xfrm>
          <a:prstGeom prst="rect">
            <a:avLst/>
          </a:prstGeom>
        </p:spPr>
      </p:pic>
      <p:pic>
        <p:nvPicPr>
          <p:cNvPr id="4" name="Foto A">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11" name="Rám A">
            <a:extLst>
              <a:ext uri="{FF2B5EF4-FFF2-40B4-BE49-F238E27FC236}">
                <a16:creationId xmlns:a16="http://schemas.microsoft.com/office/drawing/2014/main" id="{5241C905-85E7-492B-86DC-CE8C712CAF4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03" y="0"/>
            <a:ext cx="7429500" cy="8572500"/>
          </a:xfrm>
          <a:prstGeom prst="rect">
            <a:avLst/>
          </a:prstGeom>
        </p:spPr>
      </p:pic>
      <p:sp>
        <p:nvSpPr>
          <p:cNvPr id="9" name="Autor A">
            <a:extLst>
              <a:ext uri="{FF2B5EF4-FFF2-40B4-BE49-F238E27FC236}">
                <a16:creationId xmlns:a16="http://schemas.microsoft.com/office/drawing/2014/main" id="{00FDDDDF-66B9-41C2-8712-0478AC861552}"/>
              </a:ext>
            </a:extLst>
          </p:cNvPr>
          <p:cNvSpPr/>
          <p:nvPr/>
        </p:nvSpPr>
        <p:spPr>
          <a:xfrm>
            <a:off x="4739681" y="7848001"/>
            <a:ext cx="1898328" cy="287999"/>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Dušan</a:t>
            </a:r>
          </a:p>
        </p:txBody>
      </p:sp>
      <p:pic>
        <p:nvPicPr>
          <p:cNvPr id="6" name="Foto B">
            <a:extLst>
              <a:ext uri="{FF2B5EF4-FFF2-40B4-BE49-F238E27FC236}">
                <a16:creationId xmlns:a16="http://schemas.microsoft.com/office/drawing/2014/main" id="{7F42243F-858C-4BFA-B952-6D6E6F49194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2703" y="0"/>
            <a:ext cx="7427296" cy="8569958"/>
          </a:xfrm>
          <a:prstGeom prst="rect">
            <a:avLst/>
          </a:prstGeom>
        </p:spPr>
      </p:pic>
      <p:pic>
        <p:nvPicPr>
          <p:cNvPr id="12" name="Rám B">
            <a:extLst>
              <a:ext uri="{FF2B5EF4-FFF2-40B4-BE49-F238E27FC236}">
                <a16:creationId xmlns:a16="http://schemas.microsoft.com/office/drawing/2014/main" id="{883D0708-63A7-4B63-81D0-9C21109FEEA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2703" y="-2542"/>
            <a:ext cx="7429500" cy="8572500"/>
          </a:xfrm>
          <a:prstGeom prst="rect">
            <a:avLst/>
          </a:prstGeom>
        </p:spPr>
      </p:pic>
      <p:sp>
        <p:nvSpPr>
          <p:cNvPr id="5" name="Autor B">
            <a:extLst>
              <a:ext uri="{FF2B5EF4-FFF2-40B4-BE49-F238E27FC236}">
                <a16:creationId xmlns:a16="http://schemas.microsoft.com/office/drawing/2014/main" id="{C2C550B3-0088-45D8-8F47-E1D51EA4E7DC}"/>
              </a:ext>
            </a:extLst>
          </p:cNvPr>
          <p:cNvSpPr/>
          <p:nvPr/>
        </p:nvSpPr>
        <p:spPr>
          <a:xfrm>
            <a:off x="12516544" y="7848000"/>
            <a:ext cx="1934167"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Dušan</a:t>
            </a:r>
          </a:p>
        </p:txBody>
      </p:sp>
      <p:pic>
        <p:nvPicPr>
          <p:cNvPr id="10" name="Foto 4">
            <a:extLst>
              <a:ext uri="{FF2B5EF4-FFF2-40B4-BE49-F238E27FC236}">
                <a16:creationId xmlns:a16="http://schemas.microsoft.com/office/drawing/2014/main" id="{E7036E39-45C3-49B3-B0C1-AC0DE37F2CD7}"/>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14" name="Autor 4">
            <a:extLst>
              <a:ext uri="{FF2B5EF4-FFF2-40B4-BE49-F238E27FC236}">
                <a16:creationId xmlns:a16="http://schemas.microsoft.com/office/drawing/2014/main" id="{B987F19A-B1EE-4279-A291-B800078BA35D}"/>
              </a:ext>
            </a:extLst>
          </p:cNvPr>
          <p:cNvSpPr/>
          <p:nvPr/>
        </p:nvSpPr>
        <p:spPr>
          <a:xfrm>
            <a:off x="12516544" y="7848000"/>
            <a:ext cx="1934167" cy="254674"/>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Dušan</a:t>
            </a:r>
          </a:p>
        </p:txBody>
      </p:sp>
      <p:grpSp>
        <p:nvGrpSpPr>
          <p:cNvPr id="24" name="Podklad">
            <a:extLst>
              <a:ext uri="{FF2B5EF4-FFF2-40B4-BE49-F238E27FC236}">
                <a16:creationId xmlns:a16="http://schemas.microsoft.com/office/drawing/2014/main" id="{B25892C9-2188-42C1-8AB3-07B446C33F9F}"/>
              </a:ext>
            </a:extLst>
          </p:cNvPr>
          <p:cNvGrpSpPr/>
          <p:nvPr/>
        </p:nvGrpSpPr>
        <p:grpSpPr>
          <a:xfrm>
            <a:off x="9558594" y="432601"/>
            <a:ext cx="4913143" cy="1303767"/>
            <a:chOff x="259433" y="2632254"/>
            <a:chExt cx="4913143" cy="1303767"/>
          </a:xfrm>
        </p:grpSpPr>
        <p:pic>
          <p:nvPicPr>
            <p:cNvPr id="34" name="Striekanec 03">
              <a:extLst>
                <a:ext uri="{FF2B5EF4-FFF2-40B4-BE49-F238E27FC236}">
                  <a16:creationId xmlns:a16="http://schemas.microsoft.com/office/drawing/2014/main" id="{4A41D165-A4D2-4083-84A5-1A0592A24C5C}"/>
                </a:ext>
              </a:extLst>
            </p:cNvPr>
            <p:cNvPicPr>
              <a:picLocks noChangeAspect="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2627468" y="2637336"/>
              <a:ext cx="2545108" cy="1296144"/>
            </a:xfrm>
            <a:prstGeom prst="rect">
              <a:avLst/>
            </a:prstGeom>
            <a:noFill/>
          </p:spPr>
        </p:pic>
        <p:pic>
          <p:nvPicPr>
            <p:cNvPr id="35" name="Striekanec 02">
              <a:extLst>
                <a:ext uri="{FF2B5EF4-FFF2-40B4-BE49-F238E27FC236}">
                  <a16:creationId xmlns:a16="http://schemas.microsoft.com/office/drawing/2014/main" id="{4FB94241-C603-4939-85F7-697682310CAF}"/>
                </a:ext>
              </a:extLst>
            </p:cNvPr>
            <p:cNvPicPr>
              <a:picLocks noChangeAspect="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1389976" y="2632254"/>
              <a:ext cx="2545108" cy="1296144"/>
            </a:xfrm>
            <a:prstGeom prst="rect">
              <a:avLst/>
            </a:prstGeom>
            <a:noFill/>
          </p:spPr>
        </p:pic>
        <p:pic>
          <p:nvPicPr>
            <p:cNvPr id="36" name="Striekanec 01">
              <a:extLst>
                <a:ext uri="{FF2B5EF4-FFF2-40B4-BE49-F238E27FC236}">
                  <a16:creationId xmlns:a16="http://schemas.microsoft.com/office/drawing/2014/main" id="{67321CA2-D7DE-4B9C-BCB0-13934C6B14EC}"/>
                </a:ext>
              </a:extLst>
            </p:cNvPr>
            <p:cNvPicPr>
              <a:picLocks noChangeAspect="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259433" y="2639877"/>
              <a:ext cx="2545108" cy="1296144"/>
            </a:xfrm>
            <a:prstGeom prst="rect">
              <a:avLst/>
            </a:prstGeom>
            <a:noFill/>
          </p:spPr>
        </p:pic>
      </p:grpSp>
      <p:sp>
        <p:nvSpPr>
          <p:cNvPr id="23" name="Popis">
            <a:extLst>
              <a:ext uri="{FF2B5EF4-FFF2-40B4-BE49-F238E27FC236}">
                <a16:creationId xmlns:a16="http://schemas.microsoft.com/office/drawing/2014/main" id="{612A2B40-7473-4FB6-8567-51F1FC089115}"/>
              </a:ext>
            </a:extLst>
          </p:cNvPr>
          <p:cNvSpPr txBox="1"/>
          <p:nvPr/>
        </p:nvSpPr>
        <p:spPr>
          <a:xfrm>
            <a:off x="10005680" y="752767"/>
            <a:ext cx="3912022" cy="646331"/>
          </a:xfrm>
          <a:prstGeom prst="rect">
            <a:avLst/>
          </a:prstGeom>
          <a:noFill/>
        </p:spPr>
        <p:txBody>
          <a:bodyPr wrap="square">
            <a:spAutoFit/>
          </a:bodyPr>
          <a:lstStyle/>
          <a:p>
            <a:pPr algn="ctr"/>
            <a:r>
              <a:rPr lang="cs-CZ" sz="3600" b="1">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rPr>
              <a:t>Al Khazneh</a:t>
            </a:r>
            <a:endParaRPr lang="cs-CZ" sz="3600" b="1" dirty="0">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endParaRPr>
          </a:p>
        </p:txBody>
      </p:sp>
      <p:pic>
        <p:nvPicPr>
          <p:cNvPr id="13" name="Rám 4">
            <a:extLst>
              <a:ext uri="{FF2B5EF4-FFF2-40B4-BE49-F238E27FC236}">
                <a16:creationId xmlns:a16="http://schemas.microsoft.com/office/drawing/2014/main" id="{743FC6AA-4AC1-4C07-9B31-8FFFBBD47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26465" cy="8572500"/>
          </a:xfrm>
          <a:prstGeom prst="rect">
            <a:avLst/>
          </a:prstGeom>
        </p:spPr>
      </p:pic>
    </p:spTree>
    <p:extLst>
      <p:ext uri="{BB962C8B-B14F-4D97-AF65-F5344CB8AC3E}">
        <p14:creationId xmlns:p14="http://schemas.microsoft.com/office/powerpoint/2010/main" val="125054614"/>
      </p:ext>
    </p:extLst>
  </p:cSld>
  <p:clrMapOvr>
    <a:masterClrMapping/>
  </p:clrMapOvr>
  <p:transition spd="slow" advClick="0" advTm="1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2000" fill="hold"/>
                                        <p:tgtEl>
                                          <p:spTgt spid="11"/>
                                        </p:tgtEl>
                                        <p:attrNameLst>
                                          <p:attrName>ppt_x</p:attrName>
                                        </p:attrNameLst>
                                      </p:cBhvr>
                                      <p:tavLst>
                                        <p:tav tm="0">
                                          <p:val>
                                            <p:strVal val="0-#ppt_w/2"/>
                                          </p:val>
                                        </p:tav>
                                        <p:tav tm="100000">
                                          <p:val>
                                            <p:strVal val="#ppt_x"/>
                                          </p:val>
                                        </p:tav>
                                      </p:tavLst>
                                    </p:anim>
                                    <p:anim calcmode="lin" valueType="num">
                                      <p:cBhvr additive="base">
                                        <p:cTn id="12" dur="20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2000" fill="hold"/>
                                        <p:tgtEl>
                                          <p:spTgt spid="6"/>
                                        </p:tgtEl>
                                        <p:attrNameLst>
                                          <p:attrName>ppt_x</p:attrName>
                                        </p:attrNameLst>
                                      </p:cBhvr>
                                      <p:tavLst>
                                        <p:tav tm="0">
                                          <p:val>
                                            <p:strVal val="1+#ppt_w/2"/>
                                          </p:val>
                                        </p:tav>
                                        <p:tav tm="100000">
                                          <p:val>
                                            <p:strVal val="#ppt_x"/>
                                          </p:val>
                                        </p:tav>
                                      </p:tavLst>
                                    </p:anim>
                                    <p:anim calcmode="lin" valueType="num">
                                      <p:cBhvr additive="base">
                                        <p:cTn id="16" dur="200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2000" fill="hold"/>
                                        <p:tgtEl>
                                          <p:spTgt spid="12"/>
                                        </p:tgtEl>
                                        <p:attrNameLst>
                                          <p:attrName>ppt_x</p:attrName>
                                        </p:attrNameLst>
                                      </p:cBhvr>
                                      <p:tavLst>
                                        <p:tav tm="0">
                                          <p:val>
                                            <p:strVal val="1+#ppt_w/2"/>
                                          </p:val>
                                        </p:tav>
                                        <p:tav tm="100000">
                                          <p:val>
                                            <p:strVal val="#ppt_x"/>
                                          </p:val>
                                        </p:tav>
                                      </p:tavLst>
                                    </p:anim>
                                    <p:anim calcmode="lin" valueType="num">
                                      <p:cBhvr additive="base">
                                        <p:cTn id="20" dur="2000" fill="hold"/>
                                        <p:tgtEl>
                                          <p:spTgt spid="12"/>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7"/>
                                        </p:tgtEl>
                                      </p:cBhvr>
                                    </p:animEffect>
                                    <p:set>
                                      <p:cBhvr>
                                        <p:cTn id="26" dur="1" fill="hold">
                                          <p:stCondLst>
                                            <p:cond delay="1999"/>
                                          </p:stCondLst>
                                        </p:cTn>
                                        <p:tgtEl>
                                          <p:spTgt spid="7"/>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500"/>
                                        <p:tgtEl>
                                          <p:spTgt spid="9"/>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500"/>
                                        <p:tgtEl>
                                          <p:spTgt spid="5"/>
                                        </p:tgtEl>
                                      </p:cBhvr>
                                    </p:animEffect>
                                  </p:childTnLst>
                                </p:cTn>
                              </p:par>
                              <p:par>
                                <p:cTn id="33" presetID="8" presetClass="emph" presetSubtype="0" accel="33333" fill="hold" nodeType="withEffect">
                                  <p:stCondLst>
                                    <p:cond delay="8000"/>
                                  </p:stCondLst>
                                  <p:childTnLst>
                                    <p:animRot by="-5400000">
                                      <p:cBhvr>
                                        <p:cTn id="34" dur="4000" fill="hold"/>
                                        <p:tgtEl>
                                          <p:spTgt spid="4"/>
                                        </p:tgtEl>
                                        <p:attrNameLst>
                                          <p:attrName>r</p:attrName>
                                        </p:attrNameLst>
                                      </p:cBhvr>
                                    </p:animRot>
                                  </p:childTnLst>
                                </p:cTn>
                              </p:par>
                              <p:par>
                                <p:cTn id="35" presetID="42" presetClass="path" presetSubtype="0" accel="50000" decel="50000" fill="hold" nodeType="withEffect">
                                  <p:stCondLst>
                                    <p:cond delay="8000"/>
                                  </p:stCondLst>
                                  <p:childTnLst>
                                    <p:animMotion origin="layout" path="M 4.16667E-7 -2.96296E-6 L -0.55807 -2.96296E-6 " pathEditMode="relative" rAng="0" ptsTypes="AA">
                                      <p:cBhvr>
                                        <p:cTn id="36" dur="3000" fill="hold"/>
                                        <p:tgtEl>
                                          <p:spTgt spid="4"/>
                                        </p:tgtEl>
                                        <p:attrNameLst>
                                          <p:attrName>ppt_x</p:attrName>
                                          <p:attrName>ppt_y</p:attrName>
                                        </p:attrNameLst>
                                      </p:cBhvr>
                                      <p:rCtr x="-27904" y="0"/>
                                    </p:animMotion>
                                  </p:childTnLst>
                                </p:cTn>
                              </p:par>
                              <p:par>
                                <p:cTn id="37" presetID="8" presetClass="emph" presetSubtype="0" accel="33333" fill="hold" nodeType="withEffect">
                                  <p:stCondLst>
                                    <p:cond delay="8000"/>
                                  </p:stCondLst>
                                  <p:childTnLst>
                                    <p:animRot by="-5400000">
                                      <p:cBhvr>
                                        <p:cTn id="38" dur="4000" fill="hold"/>
                                        <p:tgtEl>
                                          <p:spTgt spid="11"/>
                                        </p:tgtEl>
                                        <p:attrNameLst>
                                          <p:attrName>r</p:attrName>
                                        </p:attrNameLst>
                                      </p:cBhvr>
                                    </p:animRot>
                                  </p:childTnLst>
                                </p:cTn>
                              </p:par>
                              <p:par>
                                <p:cTn id="39" presetID="42" presetClass="path" presetSubtype="0" accel="50000" decel="50000" fill="hold" nodeType="withEffect">
                                  <p:stCondLst>
                                    <p:cond delay="8000"/>
                                  </p:stCondLst>
                                  <p:childTnLst>
                                    <p:animMotion origin="layout" path="M 4.16667E-7 -2.96296E-6 L -0.55807 -2.96296E-6 " pathEditMode="relative" rAng="0" ptsTypes="AA">
                                      <p:cBhvr>
                                        <p:cTn id="40" dur="3000" fill="hold"/>
                                        <p:tgtEl>
                                          <p:spTgt spid="11"/>
                                        </p:tgtEl>
                                        <p:attrNameLst>
                                          <p:attrName>ppt_x</p:attrName>
                                          <p:attrName>ppt_y</p:attrName>
                                        </p:attrNameLst>
                                      </p:cBhvr>
                                      <p:rCtr x="-27904" y="0"/>
                                    </p:animMotion>
                                  </p:childTnLst>
                                </p:cTn>
                              </p:par>
                              <p:par>
                                <p:cTn id="41" presetID="8" presetClass="emph" presetSubtype="0" accel="33333" fill="hold" nodeType="withEffect">
                                  <p:stCondLst>
                                    <p:cond delay="8000"/>
                                  </p:stCondLst>
                                  <p:childTnLst>
                                    <p:animRot by="5400000">
                                      <p:cBhvr>
                                        <p:cTn id="42" dur="4000" fill="hold"/>
                                        <p:tgtEl>
                                          <p:spTgt spid="6"/>
                                        </p:tgtEl>
                                        <p:attrNameLst>
                                          <p:attrName>r</p:attrName>
                                        </p:attrNameLst>
                                      </p:cBhvr>
                                    </p:animRot>
                                  </p:childTnLst>
                                </p:cTn>
                              </p:par>
                              <p:par>
                                <p:cTn id="43" presetID="42" presetClass="path" presetSubtype="0" accel="50000" decel="50000" fill="hold" nodeType="withEffect">
                                  <p:stCondLst>
                                    <p:cond delay="8000"/>
                                  </p:stCondLst>
                                  <p:childTnLst>
                                    <p:animMotion origin="layout" path="M -2.08333E-7 3.7037E-7 L 0.57448 3.7037E-7 " pathEditMode="relative" rAng="0" ptsTypes="AA">
                                      <p:cBhvr>
                                        <p:cTn id="44" dur="3000" fill="hold"/>
                                        <p:tgtEl>
                                          <p:spTgt spid="6"/>
                                        </p:tgtEl>
                                        <p:attrNameLst>
                                          <p:attrName>ppt_x</p:attrName>
                                          <p:attrName>ppt_y</p:attrName>
                                        </p:attrNameLst>
                                      </p:cBhvr>
                                      <p:rCtr x="28724" y="0"/>
                                    </p:animMotion>
                                  </p:childTnLst>
                                </p:cTn>
                              </p:par>
                              <p:par>
                                <p:cTn id="45" presetID="8" presetClass="emph" presetSubtype="0" accel="33333" fill="hold" nodeType="withEffect">
                                  <p:stCondLst>
                                    <p:cond delay="8000"/>
                                  </p:stCondLst>
                                  <p:childTnLst>
                                    <p:animRot by="5400000">
                                      <p:cBhvr>
                                        <p:cTn id="46" dur="4000" fill="hold"/>
                                        <p:tgtEl>
                                          <p:spTgt spid="12"/>
                                        </p:tgtEl>
                                        <p:attrNameLst>
                                          <p:attrName>r</p:attrName>
                                        </p:attrNameLst>
                                      </p:cBhvr>
                                    </p:animRot>
                                  </p:childTnLst>
                                </p:cTn>
                              </p:par>
                              <p:par>
                                <p:cTn id="47" presetID="42" presetClass="path" presetSubtype="0" accel="50000" decel="50000" fill="hold" nodeType="withEffect">
                                  <p:stCondLst>
                                    <p:cond delay="8000"/>
                                  </p:stCondLst>
                                  <p:childTnLst>
                                    <p:animMotion origin="layout" path="M -2.08333E-7 3.7037E-7 L 0.57448 3.7037E-7 " pathEditMode="relative" rAng="0" ptsTypes="AA">
                                      <p:cBhvr>
                                        <p:cTn id="48" dur="3000" fill="hold"/>
                                        <p:tgtEl>
                                          <p:spTgt spid="12"/>
                                        </p:tgtEl>
                                        <p:attrNameLst>
                                          <p:attrName>ppt_x</p:attrName>
                                          <p:attrName>ppt_y</p:attrName>
                                        </p:attrNameLst>
                                      </p:cBhvr>
                                      <p:rCtr x="28724" y="0"/>
                                    </p:animMotion>
                                  </p:childTnLst>
                                </p:cTn>
                              </p:par>
                              <p:par>
                                <p:cTn id="49" presetID="10" presetClass="exit" presetSubtype="0" fill="hold" grpId="1" nodeType="withEffect">
                                  <p:stCondLst>
                                    <p:cond delay="8000"/>
                                  </p:stCondLst>
                                  <p:childTnLst>
                                    <p:animEffect transition="out" filter="fade">
                                      <p:cBhvr>
                                        <p:cTn id="50" dur="1000"/>
                                        <p:tgtEl>
                                          <p:spTgt spid="9"/>
                                        </p:tgtEl>
                                      </p:cBhvr>
                                    </p:animEffect>
                                    <p:set>
                                      <p:cBhvr>
                                        <p:cTn id="51" dur="1" fill="hold">
                                          <p:stCondLst>
                                            <p:cond delay="999"/>
                                          </p:stCondLst>
                                        </p:cTn>
                                        <p:tgtEl>
                                          <p:spTgt spid="9"/>
                                        </p:tgtEl>
                                        <p:attrNameLst>
                                          <p:attrName>style.visibility</p:attrName>
                                        </p:attrNameLst>
                                      </p:cBhvr>
                                      <p:to>
                                        <p:strVal val="hidden"/>
                                      </p:to>
                                    </p:set>
                                  </p:childTnLst>
                                </p:cTn>
                              </p:par>
                              <p:par>
                                <p:cTn id="52" presetID="10" presetClass="exit" presetSubtype="0" fill="hold" grpId="1" nodeType="withEffect">
                                  <p:stCondLst>
                                    <p:cond delay="8000"/>
                                  </p:stCondLst>
                                  <p:childTnLst>
                                    <p:animEffect transition="out" filter="fade">
                                      <p:cBhvr>
                                        <p:cTn id="53" dur="1000"/>
                                        <p:tgtEl>
                                          <p:spTgt spid="5"/>
                                        </p:tgtEl>
                                      </p:cBhvr>
                                    </p:animEffect>
                                    <p:set>
                                      <p:cBhvr>
                                        <p:cTn id="54" dur="1" fill="hold">
                                          <p:stCondLst>
                                            <p:cond delay="999"/>
                                          </p:stCondLst>
                                        </p:cTn>
                                        <p:tgtEl>
                                          <p:spTgt spid="5"/>
                                        </p:tgtEl>
                                        <p:attrNameLst>
                                          <p:attrName>style.visibility</p:attrName>
                                        </p:attrNameLst>
                                      </p:cBhvr>
                                      <p:to>
                                        <p:strVal val="hidden"/>
                                      </p:to>
                                    </p:set>
                                  </p:childTnLst>
                                </p:cTn>
                              </p:par>
                              <p:par>
                                <p:cTn id="55" presetID="16" presetClass="entr" presetSubtype="37" fill="hold" nodeType="withEffect">
                                  <p:stCondLst>
                                    <p:cond delay="8500"/>
                                  </p:stCondLst>
                                  <p:childTnLst>
                                    <p:set>
                                      <p:cBhvr>
                                        <p:cTn id="56" dur="1" fill="hold">
                                          <p:stCondLst>
                                            <p:cond delay="0"/>
                                          </p:stCondLst>
                                        </p:cTn>
                                        <p:tgtEl>
                                          <p:spTgt spid="10"/>
                                        </p:tgtEl>
                                        <p:attrNameLst>
                                          <p:attrName>style.visibility</p:attrName>
                                        </p:attrNameLst>
                                      </p:cBhvr>
                                      <p:to>
                                        <p:strVal val="visible"/>
                                      </p:to>
                                    </p:set>
                                    <p:animEffect transition="in" filter="barn(outVertical)">
                                      <p:cBhvr>
                                        <p:cTn id="57" dur="2000"/>
                                        <p:tgtEl>
                                          <p:spTgt spid="10"/>
                                        </p:tgtEl>
                                      </p:cBhvr>
                                    </p:animEffect>
                                  </p:childTnLst>
                                </p:cTn>
                              </p:par>
                              <p:par>
                                <p:cTn id="58" presetID="16" presetClass="entr" presetSubtype="37" fill="hold" nodeType="withEffect">
                                  <p:stCondLst>
                                    <p:cond delay="8500"/>
                                  </p:stCondLst>
                                  <p:childTnLst>
                                    <p:set>
                                      <p:cBhvr>
                                        <p:cTn id="59" dur="1" fill="hold">
                                          <p:stCondLst>
                                            <p:cond delay="0"/>
                                          </p:stCondLst>
                                        </p:cTn>
                                        <p:tgtEl>
                                          <p:spTgt spid="13"/>
                                        </p:tgtEl>
                                        <p:attrNameLst>
                                          <p:attrName>style.visibility</p:attrName>
                                        </p:attrNameLst>
                                      </p:cBhvr>
                                      <p:to>
                                        <p:strVal val="visible"/>
                                      </p:to>
                                    </p:set>
                                    <p:animEffect transition="in" filter="barn(outVertical)">
                                      <p:cBhvr>
                                        <p:cTn id="60" dur="2000"/>
                                        <p:tgtEl>
                                          <p:spTgt spid="13"/>
                                        </p:tgtEl>
                                      </p:cBhvr>
                                    </p:animEffect>
                                  </p:childTnLst>
                                </p:cTn>
                              </p:par>
                              <p:par>
                                <p:cTn id="61" presetID="10" presetClass="entr" presetSubtype="0" fill="hold" grpId="0" nodeType="withEffect">
                                  <p:stCondLst>
                                    <p:cond delay="9500"/>
                                  </p:stCondLst>
                                  <p:childTnLst>
                                    <p:set>
                                      <p:cBhvr>
                                        <p:cTn id="62" dur="1" fill="hold">
                                          <p:stCondLst>
                                            <p:cond delay="0"/>
                                          </p:stCondLst>
                                        </p:cTn>
                                        <p:tgtEl>
                                          <p:spTgt spid="14"/>
                                        </p:tgtEl>
                                        <p:attrNameLst>
                                          <p:attrName>style.visibility</p:attrName>
                                        </p:attrNameLst>
                                      </p:cBhvr>
                                      <p:to>
                                        <p:strVal val="visible"/>
                                      </p:to>
                                    </p:set>
                                    <p:animEffect transition="in" filter="fade">
                                      <p:cBhvr>
                                        <p:cTn id="63" dur="1500"/>
                                        <p:tgtEl>
                                          <p:spTgt spid="14"/>
                                        </p:tgtEl>
                                      </p:cBhvr>
                                    </p:animEffect>
                                  </p:childTnLst>
                                </p:cTn>
                              </p:par>
                              <p:par>
                                <p:cTn id="64" presetID="42" presetClass="entr" presetSubtype="0" fill="hold" grpId="0" nodeType="withEffect">
                                  <p:stCondLst>
                                    <p:cond delay="9500"/>
                                  </p:stCondLst>
                                  <p:childTnLst>
                                    <p:set>
                                      <p:cBhvr>
                                        <p:cTn id="65" dur="1" fill="hold">
                                          <p:stCondLst>
                                            <p:cond delay="0"/>
                                          </p:stCondLst>
                                        </p:cTn>
                                        <p:tgtEl>
                                          <p:spTgt spid="23"/>
                                        </p:tgtEl>
                                        <p:attrNameLst>
                                          <p:attrName>style.visibility</p:attrName>
                                        </p:attrNameLst>
                                      </p:cBhvr>
                                      <p:to>
                                        <p:strVal val="visible"/>
                                      </p:to>
                                    </p:set>
                                    <p:animEffect transition="in" filter="fade">
                                      <p:cBhvr>
                                        <p:cTn id="66" dur="1500"/>
                                        <p:tgtEl>
                                          <p:spTgt spid="23"/>
                                        </p:tgtEl>
                                      </p:cBhvr>
                                    </p:animEffect>
                                    <p:anim calcmode="lin" valueType="num">
                                      <p:cBhvr>
                                        <p:cTn id="67" dur="1500" fill="hold"/>
                                        <p:tgtEl>
                                          <p:spTgt spid="23"/>
                                        </p:tgtEl>
                                        <p:attrNameLst>
                                          <p:attrName>ppt_x</p:attrName>
                                        </p:attrNameLst>
                                      </p:cBhvr>
                                      <p:tavLst>
                                        <p:tav tm="0">
                                          <p:val>
                                            <p:strVal val="#ppt_x"/>
                                          </p:val>
                                        </p:tav>
                                        <p:tav tm="100000">
                                          <p:val>
                                            <p:strVal val="#ppt_x"/>
                                          </p:val>
                                        </p:tav>
                                      </p:tavLst>
                                    </p:anim>
                                    <p:anim calcmode="lin" valueType="num">
                                      <p:cBhvr>
                                        <p:cTn id="68" dur="1500" fill="hold"/>
                                        <p:tgtEl>
                                          <p:spTgt spid="23"/>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9500"/>
                                  </p:stCondLst>
                                  <p:childTnLst>
                                    <p:set>
                                      <p:cBhvr>
                                        <p:cTn id="70" dur="1" fill="hold">
                                          <p:stCondLst>
                                            <p:cond delay="0"/>
                                          </p:stCondLst>
                                        </p:cTn>
                                        <p:tgtEl>
                                          <p:spTgt spid="24"/>
                                        </p:tgtEl>
                                        <p:attrNameLst>
                                          <p:attrName>style.visibility</p:attrName>
                                        </p:attrNameLst>
                                      </p:cBhvr>
                                      <p:to>
                                        <p:strVal val="visible"/>
                                      </p:to>
                                    </p:set>
                                    <p:animEffect transition="in" filter="fade">
                                      <p:cBhvr>
                                        <p:cTn id="71" dur="1500"/>
                                        <p:tgtEl>
                                          <p:spTgt spid="24"/>
                                        </p:tgtEl>
                                      </p:cBhvr>
                                    </p:animEffect>
                                    <p:anim calcmode="lin" valueType="num">
                                      <p:cBhvr>
                                        <p:cTn id="72" dur="1500" fill="hold"/>
                                        <p:tgtEl>
                                          <p:spTgt spid="24"/>
                                        </p:tgtEl>
                                        <p:attrNameLst>
                                          <p:attrName>ppt_x</p:attrName>
                                        </p:attrNameLst>
                                      </p:cBhvr>
                                      <p:tavLst>
                                        <p:tav tm="0">
                                          <p:val>
                                            <p:strVal val="#ppt_x"/>
                                          </p:val>
                                        </p:tav>
                                        <p:tav tm="100000">
                                          <p:val>
                                            <p:strVal val="#ppt_x"/>
                                          </p:val>
                                        </p:tav>
                                      </p:tavLst>
                                    </p:anim>
                                    <p:anim calcmode="lin" valueType="num">
                                      <p:cBhvr>
                                        <p:cTn id="73" dur="15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5" grpId="0" animBg="1"/>
      <p:bldP spid="5" grpId="1" animBg="1"/>
      <p:bldP spid="14" grpId="0" animBg="1"/>
      <p:bldP spid="2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0387714C-46F4-4EC7-B40F-64C9BA1D09A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15C665B1-2527-4F1E-8916-39D57542CB5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318D1956-5B74-4A53-8422-220E6BA8EF5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516544" y="7848000"/>
            <a:ext cx="1934167"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Dušan</a:t>
            </a:r>
          </a:p>
        </p:txBody>
      </p:sp>
      <p:grpSp>
        <p:nvGrpSpPr>
          <p:cNvPr id="19" name="Podklad">
            <a:extLst>
              <a:ext uri="{FF2B5EF4-FFF2-40B4-BE49-F238E27FC236}">
                <a16:creationId xmlns:a16="http://schemas.microsoft.com/office/drawing/2014/main" id="{C8A0346C-4185-4ACF-9E7B-387CDC52138D}"/>
              </a:ext>
            </a:extLst>
          </p:cNvPr>
          <p:cNvGrpSpPr/>
          <p:nvPr/>
        </p:nvGrpSpPr>
        <p:grpSpPr>
          <a:xfrm>
            <a:off x="419200" y="397818"/>
            <a:ext cx="8631174" cy="1358145"/>
            <a:chOff x="259433" y="2577876"/>
            <a:chExt cx="8631174" cy="1358145"/>
          </a:xfrm>
        </p:grpSpPr>
        <p:pic>
          <p:nvPicPr>
            <p:cNvPr id="26" name="Striekanec 06">
              <a:extLst>
                <a:ext uri="{FF2B5EF4-FFF2-40B4-BE49-F238E27FC236}">
                  <a16:creationId xmlns:a16="http://schemas.microsoft.com/office/drawing/2014/main" id="{0D2F80A7-3931-4E86-B236-7FC29B782FFA}"/>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6345499" y="2577876"/>
              <a:ext cx="2545108" cy="1296144"/>
            </a:xfrm>
            <a:prstGeom prst="rect">
              <a:avLst/>
            </a:prstGeom>
            <a:noFill/>
          </p:spPr>
        </p:pic>
        <p:pic>
          <p:nvPicPr>
            <p:cNvPr id="27" name="Striekanec 05">
              <a:extLst>
                <a:ext uri="{FF2B5EF4-FFF2-40B4-BE49-F238E27FC236}">
                  <a16:creationId xmlns:a16="http://schemas.microsoft.com/office/drawing/2014/main" id="{076A250C-E955-41D0-8E27-6F9EE5D028F3}"/>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5172091" y="2637336"/>
              <a:ext cx="2545108" cy="1296144"/>
            </a:xfrm>
            <a:prstGeom prst="rect">
              <a:avLst/>
            </a:prstGeom>
            <a:noFill/>
          </p:spPr>
        </p:pic>
        <p:pic>
          <p:nvPicPr>
            <p:cNvPr id="28" name="Striekanec 04">
              <a:extLst>
                <a:ext uri="{FF2B5EF4-FFF2-40B4-BE49-F238E27FC236}">
                  <a16:creationId xmlns:a16="http://schemas.microsoft.com/office/drawing/2014/main" id="{4EDAB23C-F9FA-4990-8F31-6BA7C97734E4}"/>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3965716" y="2577876"/>
              <a:ext cx="2545108" cy="1296144"/>
            </a:xfrm>
            <a:prstGeom prst="rect">
              <a:avLst/>
            </a:prstGeom>
            <a:noFill/>
          </p:spPr>
        </p:pic>
        <p:pic>
          <p:nvPicPr>
            <p:cNvPr id="29" name="Striekanec 03">
              <a:extLst>
                <a:ext uri="{FF2B5EF4-FFF2-40B4-BE49-F238E27FC236}">
                  <a16:creationId xmlns:a16="http://schemas.microsoft.com/office/drawing/2014/main" id="{3BEE4331-6C17-4FFF-BBAB-C34405BA7680}"/>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2627468" y="2637336"/>
              <a:ext cx="2545108" cy="1296144"/>
            </a:xfrm>
            <a:prstGeom prst="rect">
              <a:avLst/>
            </a:prstGeom>
            <a:noFill/>
          </p:spPr>
        </p:pic>
        <p:pic>
          <p:nvPicPr>
            <p:cNvPr id="30" name="Striekanec 02">
              <a:extLst>
                <a:ext uri="{FF2B5EF4-FFF2-40B4-BE49-F238E27FC236}">
                  <a16:creationId xmlns:a16="http://schemas.microsoft.com/office/drawing/2014/main" id="{85C7A22C-5F73-41F0-B7B7-661FDE382E81}"/>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1389976" y="2632254"/>
              <a:ext cx="2545108" cy="1296144"/>
            </a:xfrm>
            <a:prstGeom prst="rect">
              <a:avLst/>
            </a:prstGeom>
            <a:noFill/>
          </p:spPr>
        </p:pic>
        <p:pic>
          <p:nvPicPr>
            <p:cNvPr id="31" name="Striekanec 01">
              <a:extLst>
                <a:ext uri="{FF2B5EF4-FFF2-40B4-BE49-F238E27FC236}">
                  <a16:creationId xmlns:a16="http://schemas.microsoft.com/office/drawing/2014/main" id="{C5E405A6-86DD-4574-A90D-8703D75579D9}"/>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259433" y="2639877"/>
              <a:ext cx="2545108" cy="1296144"/>
            </a:xfrm>
            <a:prstGeom prst="rect">
              <a:avLst/>
            </a:prstGeom>
            <a:noFill/>
          </p:spPr>
        </p:pic>
      </p:grpSp>
      <p:sp>
        <p:nvSpPr>
          <p:cNvPr id="18" name="Popis">
            <a:extLst>
              <a:ext uri="{FF2B5EF4-FFF2-40B4-BE49-F238E27FC236}">
                <a16:creationId xmlns:a16="http://schemas.microsoft.com/office/drawing/2014/main" id="{6F698217-6881-48B3-B034-87963ABBF9EF}"/>
              </a:ext>
            </a:extLst>
          </p:cNvPr>
          <p:cNvSpPr txBox="1"/>
          <p:nvPr/>
        </p:nvSpPr>
        <p:spPr>
          <a:xfrm>
            <a:off x="794991" y="780114"/>
            <a:ext cx="7689772" cy="646331"/>
          </a:xfrm>
          <a:prstGeom prst="rect">
            <a:avLst/>
          </a:prstGeom>
          <a:noFill/>
        </p:spPr>
        <p:txBody>
          <a:bodyPr wrap="square">
            <a:spAutoFit/>
          </a:bodyPr>
          <a:lstStyle/>
          <a:p>
            <a:pPr algn="ctr"/>
            <a:r>
              <a:rPr lang="cs-CZ" sz="3600" b="1">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rPr>
              <a:t>The Street of Facades</a:t>
            </a:r>
            <a:endParaRPr lang="cs-CZ" sz="3600" b="1" dirty="0">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endParaRP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731723584"/>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par>
                                <p:cTn id="17" presetID="42" presetClass="entr" presetSubtype="0" fill="hold" grpId="0" nodeType="withEffect">
                                  <p:stCondLst>
                                    <p:cond delay="100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1500"/>
                                        <p:tgtEl>
                                          <p:spTgt spid="18"/>
                                        </p:tgtEl>
                                      </p:cBhvr>
                                    </p:animEffect>
                                    <p:anim calcmode="lin" valueType="num">
                                      <p:cBhvr>
                                        <p:cTn id="20" dur="1500" fill="hold"/>
                                        <p:tgtEl>
                                          <p:spTgt spid="18"/>
                                        </p:tgtEl>
                                        <p:attrNameLst>
                                          <p:attrName>ppt_x</p:attrName>
                                        </p:attrNameLst>
                                      </p:cBhvr>
                                      <p:tavLst>
                                        <p:tav tm="0">
                                          <p:val>
                                            <p:strVal val="#ppt_x"/>
                                          </p:val>
                                        </p:tav>
                                        <p:tav tm="100000">
                                          <p:val>
                                            <p:strVal val="#ppt_x"/>
                                          </p:val>
                                        </p:tav>
                                      </p:tavLst>
                                    </p:anim>
                                    <p:anim calcmode="lin" valueType="num">
                                      <p:cBhvr>
                                        <p:cTn id="21" dur="1500" fill="hold"/>
                                        <p:tgtEl>
                                          <p:spTgt spid="18"/>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100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1500"/>
                                        <p:tgtEl>
                                          <p:spTgt spid="19"/>
                                        </p:tgtEl>
                                      </p:cBhvr>
                                    </p:animEffect>
                                    <p:anim calcmode="lin" valueType="num">
                                      <p:cBhvr>
                                        <p:cTn id="25" dur="1500" fill="hold"/>
                                        <p:tgtEl>
                                          <p:spTgt spid="19"/>
                                        </p:tgtEl>
                                        <p:attrNameLst>
                                          <p:attrName>ppt_x</p:attrName>
                                        </p:attrNameLst>
                                      </p:cBhvr>
                                      <p:tavLst>
                                        <p:tav tm="0">
                                          <p:val>
                                            <p:strVal val="#ppt_x"/>
                                          </p:val>
                                        </p:tav>
                                        <p:tav tm="100000">
                                          <p:val>
                                            <p:strVal val="#ppt_x"/>
                                          </p:val>
                                        </p:tav>
                                      </p:tavLst>
                                    </p:anim>
                                    <p:anim calcmode="lin" valueType="num">
                                      <p:cBhvr>
                                        <p:cTn id="26" dur="1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E74DF10B-F91D-4B07-AEFA-0C1C4723DBC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361ABBAE-8E41-4038-AC59-D7A37053900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BDD00CA3-033E-41B7-B141-4ED55E1FCC6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516544" y="7848000"/>
            <a:ext cx="1934167"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Dušan</a:t>
            </a: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2714821434"/>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0AA89FDE-2693-4841-9A2D-C5A1F2E5204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514496D6-CF31-4AA1-B9E6-8BEC5470AFB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EFD0BD79-A967-4F19-9C2A-C809BB6803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516544" y="7848000"/>
            <a:ext cx="1934167"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Dušan</a:t>
            </a:r>
          </a:p>
        </p:txBody>
      </p:sp>
      <p:grpSp>
        <p:nvGrpSpPr>
          <p:cNvPr id="19" name="Podklad">
            <a:extLst>
              <a:ext uri="{FF2B5EF4-FFF2-40B4-BE49-F238E27FC236}">
                <a16:creationId xmlns:a16="http://schemas.microsoft.com/office/drawing/2014/main" id="{709D1D36-7ED9-4C90-B7C3-213D93C01CCA}"/>
              </a:ext>
            </a:extLst>
          </p:cNvPr>
          <p:cNvGrpSpPr/>
          <p:nvPr/>
        </p:nvGrpSpPr>
        <p:grpSpPr>
          <a:xfrm>
            <a:off x="347192" y="325810"/>
            <a:ext cx="9801888" cy="1358145"/>
            <a:chOff x="259433" y="2577876"/>
            <a:chExt cx="9801888" cy="1358145"/>
          </a:xfrm>
        </p:grpSpPr>
        <p:pic>
          <p:nvPicPr>
            <p:cNvPr id="25" name="Striekanec 07">
              <a:extLst>
                <a:ext uri="{FF2B5EF4-FFF2-40B4-BE49-F238E27FC236}">
                  <a16:creationId xmlns:a16="http://schemas.microsoft.com/office/drawing/2014/main" id="{B212F2A3-9F3F-4F1C-9A32-1EF6AACC6BD0}"/>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7516213" y="2593157"/>
              <a:ext cx="2545108" cy="1296144"/>
            </a:xfrm>
            <a:prstGeom prst="rect">
              <a:avLst/>
            </a:prstGeom>
            <a:noFill/>
          </p:spPr>
        </p:pic>
        <p:pic>
          <p:nvPicPr>
            <p:cNvPr id="26" name="Striekanec 06">
              <a:extLst>
                <a:ext uri="{FF2B5EF4-FFF2-40B4-BE49-F238E27FC236}">
                  <a16:creationId xmlns:a16="http://schemas.microsoft.com/office/drawing/2014/main" id="{375667AD-7A59-4009-A34A-19D942061384}"/>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6345499" y="2577876"/>
              <a:ext cx="2545108" cy="1296144"/>
            </a:xfrm>
            <a:prstGeom prst="rect">
              <a:avLst/>
            </a:prstGeom>
            <a:noFill/>
          </p:spPr>
        </p:pic>
        <p:pic>
          <p:nvPicPr>
            <p:cNvPr id="27" name="Striekanec 05">
              <a:extLst>
                <a:ext uri="{FF2B5EF4-FFF2-40B4-BE49-F238E27FC236}">
                  <a16:creationId xmlns:a16="http://schemas.microsoft.com/office/drawing/2014/main" id="{FEB8AD04-139A-48A2-9EF6-A3D2B5F580FB}"/>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5172091" y="2637336"/>
              <a:ext cx="2545108" cy="1296144"/>
            </a:xfrm>
            <a:prstGeom prst="rect">
              <a:avLst/>
            </a:prstGeom>
            <a:noFill/>
          </p:spPr>
        </p:pic>
        <p:pic>
          <p:nvPicPr>
            <p:cNvPr id="28" name="Striekanec 04">
              <a:extLst>
                <a:ext uri="{FF2B5EF4-FFF2-40B4-BE49-F238E27FC236}">
                  <a16:creationId xmlns:a16="http://schemas.microsoft.com/office/drawing/2014/main" id="{53A27790-BA48-49F3-86C5-6876A5D25684}"/>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3965716" y="2577876"/>
              <a:ext cx="2545108" cy="1296144"/>
            </a:xfrm>
            <a:prstGeom prst="rect">
              <a:avLst/>
            </a:prstGeom>
            <a:noFill/>
          </p:spPr>
        </p:pic>
        <p:pic>
          <p:nvPicPr>
            <p:cNvPr id="29" name="Striekanec 03">
              <a:extLst>
                <a:ext uri="{FF2B5EF4-FFF2-40B4-BE49-F238E27FC236}">
                  <a16:creationId xmlns:a16="http://schemas.microsoft.com/office/drawing/2014/main" id="{9151C84E-91E5-4B37-89D8-D52FD0F8302D}"/>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2627468" y="2637336"/>
              <a:ext cx="2545108" cy="1296144"/>
            </a:xfrm>
            <a:prstGeom prst="rect">
              <a:avLst/>
            </a:prstGeom>
            <a:noFill/>
          </p:spPr>
        </p:pic>
        <p:pic>
          <p:nvPicPr>
            <p:cNvPr id="30" name="Striekanec 02">
              <a:extLst>
                <a:ext uri="{FF2B5EF4-FFF2-40B4-BE49-F238E27FC236}">
                  <a16:creationId xmlns:a16="http://schemas.microsoft.com/office/drawing/2014/main" id="{3223BB74-B439-41CA-9BEB-6E5C0E238171}"/>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1389976" y="2632254"/>
              <a:ext cx="2545108" cy="1296144"/>
            </a:xfrm>
            <a:prstGeom prst="rect">
              <a:avLst/>
            </a:prstGeom>
            <a:noFill/>
          </p:spPr>
        </p:pic>
        <p:pic>
          <p:nvPicPr>
            <p:cNvPr id="31" name="Striekanec 01">
              <a:extLst>
                <a:ext uri="{FF2B5EF4-FFF2-40B4-BE49-F238E27FC236}">
                  <a16:creationId xmlns:a16="http://schemas.microsoft.com/office/drawing/2014/main" id="{CD4F35A1-BC57-4754-BC73-2738FB38FEA6}"/>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259433" y="2639877"/>
              <a:ext cx="2545108" cy="1296144"/>
            </a:xfrm>
            <a:prstGeom prst="rect">
              <a:avLst/>
            </a:prstGeom>
            <a:noFill/>
          </p:spPr>
        </p:pic>
      </p:grpSp>
      <p:sp>
        <p:nvSpPr>
          <p:cNvPr id="18" name="Popis">
            <a:extLst>
              <a:ext uri="{FF2B5EF4-FFF2-40B4-BE49-F238E27FC236}">
                <a16:creationId xmlns:a16="http://schemas.microsoft.com/office/drawing/2014/main" id="{8FE8E4B9-BC4D-4C1A-8C68-AD9BCBF9713F}"/>
              </a:ext>
            </a:extLst>
          </p:cNvPr>
          <p:cNvSpPr txBox="1"/>
          <p:nvPr/>
        </p:nvSpPr>
        <p:spPr>
          <a:xfrm>
            <a:off x="994277" y="702126"/>
            <a:ext cx="8483320" cy="646331"/>
          </a:xfrm>
          <a:prstGeom prst="rect">
            <a:avLst/>
          </a:prstGeom>
          <a:noFill/>
        </p:spPr>
        <p:txBody>
          <a:bodyPr wrap="square">
            <a:spAutoFit/>
          </a:bodyPr>
          <a:lstStyle/>
          <a:p>
            <a:pPr algn="ctr"/>
            <a:r>
              <a:rPr lang="cs-CZ" sz="3600" b="1">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rPr>
              <a:t>The High Place of Sacrifice</a:t>
            </a:r>
            <a:endParaRPr lang="cs-CZ" sz="3600" b="1" dirty="0">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endParaRP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2092477984"/>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par>
                                <p:cTn id="17" presetID="42" presetClass="entr" presetSubtype="0" fill="hold" grpId="0" nodeType="withEffect">
                                  <p:stCondLst>
                                    <p:cond delay="100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1500"/>
                                        <p:tgtEl>
                                          <p:spTgt spid="18"/>
                                        </p:tgtEl>
                                      </p:cBhvr>
                                    </p:animEffect>
                                    <p:anim calcmode="lin" valueType="num">
                                      <p:cBhvr>
                                        <p:cTn id="20" dur="1500" fill="hold"/>
                                        <p:tgtEl>
                                          <p:spTgt spid="18"/>
                                        </p:tgtEl>
                                        <p:attrNameLst>
                                          <p:attrName>ppt_x</p:attrName>
                                        </p:attrNameLst>
                                      </p:cBhvr>
                                      <p:tavLst>
                                        <p:tav tm="0">
                                          <p:val>
                                            <p:strVal val="#ppt_x"/>
                                          </p:val>
                                        </p:tav>
                                        <p:tav tm="100000">
                                          <p:val>
                                            <p:strVal val="#ppt_x"/>
                                          </p:val>
                                        </p:tav>
                                      </p:tavLst>
                                    </p:anim>
                                    <p:anim calcmode="lin" valueType="num">
                                      <p:cBhvr>
                                        <p:cTn id="21" dur="1500" fill="hold"/>
                                        <p:tgtEl>
                                          <p:spTgt spid="18"/>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100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1500"/>
                                        <p:tgtEl>
                                          <p:spTgt spid="19"/>
                                        </p:tgtEl>
                                      </p:cBhvr>
                                    </p:animEffect>
                                    <p:anim calcmode="lin" valueType="num">
                                      <p:cBhvr>
                                        <p:cTn id="25" dur="1500" fill="hold"/>
                                        <p:tgtEl>
                                          <p:spTgt spid="19"/>
                                        </p:tgtEl>
                                        <p:attrNameLst>
                                          <p:attrName>ppt_x</p:attrName>
                                        </p:attrNameLst>
                                      </p:cBhvr>
                                      <p:tavLst>
                                        <p:tav tm="0">
                                          <p:val>
                                            <p:strVal val="#ppt_x"/>
                                          </p:val>
                                        </p:tav>
                                        <p:tav tm="100000">
                                          <p:val>
                                            <p:strVal val="#ppt_x"/>
                                          </p:val>
                                        </p:tav>
                                      </p:tavLst>
                                    </p:anim>
                                    <p:anim calcmode="lin" valueType="num">
                                      <p:cBhvr>
                                        <p:cTn id="26" dur="1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0">
            <a:extLst>
              <a:ext uri="{FF2B5EF4-FFF2-40B4-BE49-F238E27FC236}">
                <a16:creationId xmlns:a16="http://schemas.microsoft.com/office/drawing/2014/main" id="{E0CF5728-B050-42DB-86CB-D784DBC3224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9" name="Foto 2">
            <a:extLst>
              <a:ext uri="{FF2B5EF4-FFF2-40B4-BE49-F238E27FC236}">
                <a16:creationId xmlns:a16="http://schemas.microsoft.com/office/drawing/2014/main" id="{3F2204D0-E2B2-4F7F-8765-DCC38A276A0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10" name="Foto 3">
            <a:extLst>
              <a:ext uri="{FF2B5EF4-FFF2-40B4-BE49-F238E27FC236}">
                <a16:creationId xmlns:a16="http://schemas.microsoft.com/office/drawing/2014/main" id="{424BB11B-D4C1-4D45-95D0-6BC864207F9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588552" y="7848000"/>
            <a:ext cx="1862159"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Dennis Jarvis</a:t>
            </a:r>
          </a:p>
        </p:txBody>
      </p:sp>
      <p:grpSp>
        <p:nvGrpSpPr>
          <p:cNvPr id="20" name="Podklad">
            <a:extLst>
              <a:ext uri="{FF2B5EF4-FFF2-40B4-BE49-F238E27FC236}">
                <a16:creationId xmlns:a16="http://schemas.microsoft.com/office/drawing/2014/main" id="{F6335585-4CE2-433E-A3C1-B56AEFBAAF32}"/>
              </a:ext>
            </a:extLst>
          </p:cNvPr>
          <p:cNvGrpSpPr/>
          <p:nvPr/>
        </p:nvGrpSpPr>
        <p:grpSpPr>
          <a:xfrm>
            <a:off x="4595664" y="253802"/>
            <a:ext cx="6251391" cy="1358145"/>
            <a:chOff x="259433" y="2577876"/>
            <a:chExt cx="6251391" cy="1358145"/>
          </a:xfrm>
        </p:grpSpPr>
        <p:pic>
          <p:nvPicPr>
            <p:cNvPr id="29" name="Striekanec 04">
              <a:extLst>
                <a:ext uri="{FF2B5EF4-FFF2-40B4-BE49-F238E27FC236}">
                  <a16:creationId xmlns:a16="http://schemas.microsoft.com/office/drawing/2014/main" id="{FFC15680-6060-47DF-A4D7-4FCD6229EC16}"/>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3965716" y="2577876"/>
              <a:ext cx="2545108" cy="1296144"/>
            </a:xfrm>
            <a:prstGeom prst="rect">
              <a:avLst/>
            </a:prstGeom>
            <a:noFill/>
          </p:spPr>
        </p:pic>
        <p:pic>
          <p:nvPicPr>
            <p:cNvPr id="30" name="Striekanec 03">
              <a:extLst>
                <a:ext uri="{FF2B5EF4-FFF2-40B4-BE49-F238E27FC236}">
                  <a16:creationId xmlns:a16="http://schemas.microsoft.com/office/drawing/2014/main" id="{503F9B87-3E7C-4E9C-BFEE-F86D0548A30E}"/>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2627468" y="2637336"/>
              <a:ext cx="2545108" cy="1296144"/>
            </a:xfrm>
            <a:prstGeom prst="rect">
              <a:avLst/>
            </a:prstGeom>
            <a:noFill/>
          </p:spPr>
        </p:pic>
        <p:pic>
          <p:nvPicPr>
            <p:cNvPr id="31" name="Striekanec 02">
              <a:extLst>
                <a:ext uri="{FF2B5EF4-FFF2-40B4-BE49-F238E27FC236}">
                  <a16:creationId xmlns:a16="http://schemas.microsoft.com/office/drawing/2014/main" id="{AC498033-089A-43DE-A4F9-FFF127185D04}"/>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1389976" y="2632254"/>
              <a:ext cx="2545108" cy="1296144"/>
            </a:xfrm>
            <a:prstGeom prst="rect">
              <a:avLst/>
            </a:prstGeom>
            <a:noFill/>
          </p:spPr>
        </p:pic>
        <p:pic>
          <p:nvPicPr>
            <p:cNvPr id="32" name="Striekanec 01">
              <a:extLst>
                <a:ext uri="{FF2B5EF4-FFF2-40B4-BE49-F238E27FC236}">
                  <a16:creationId xmlns:a16="http://schemas.microsoft.com/office/drawing/2014/main" id="{D659A4E7-2A44-46E2-9D8F-FAA3B838551A}"/>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259433" y="2639877"/>
              <a:ext cx="2545108" cy="1296144"/>
            </a:xfrm>
            <a:prstGeom prst="rect">
              <a:avLst/>
            </a:prstGeom>
            <a:noFill/>
          </p:spPr>
        </p:pic>
      </p:grpSp>
      <p:sp>
        <p:nvSpPr>
          <p:cNvPr id="19" name="Popis">
            <a:extLst>
              <a:ext uri="{FF2B5EF4-FFF2-40B4-BE49-F238E27FC236}">
                <a16:creationId xmlns:a16="http://schemas.microsoft.com/office/drawing/2014/main" id="{E16EA070-4B78-44EE-B47E-403A48F97D6B}"/>
              </a:ext>
            </a:extLst>
          </p:cNvPr>
          <p:cNvSpPr txBox="1"/>
          <p:nvPr/>
        </p:nvSpPr>
        <p:spPr>
          <a:xfrm>
            <a:off x="5515113" y="630136"/>
            <a:ext cx="4381861" cy="646331"/>
          </a:xfrm>
          <a:prstGeom prst="rect">
            <a:avLst/>
          </a:prstGeom>
          <a:noFill/>
        </p:spPr>
        <p:txBody>
          <a:bodyPr wrap="square">
            <a:spAutoFit/>
          </a:bodyPr>
          <a:lstStyle/>
          <a:p>
            <a:pPr algn="ctr"/>
            <a:r>
              <a:rPr lang="cs-CZ" sz="3600" b="1">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rPr>
              <a:t>Amphitheatre</a:t>
            </a:r>
            <a:endParaRPr lang="cs-CZ" sz="3600" b="1" dirty="0">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endParaRP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589755184"/>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ircle(in)">
                                      <p:cBhvr>
                                        <p:cTn id="10" dur="2000"/>
                                        <p:tgtEl>
                                          <p:spTgt spid="9"/>
                                        </p:tgtEl>
                                      </p:cBhvr>
                                    </p:animEffect>
                                  </p:childTnLst>
                                </p:cTn>
                              </p:par>
                              <p:par>
                                <p:cTn id="11" presetID="10" presetClass="entr" presetSubtype="0"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500"/>
                                        <p:tgtEl>
                                          <p:spTgt spid="10"/>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par>
                                <p:cTn id="17" presetID="42" presetClass="entr" presetSubtype="0" fill="hold" grpId="0" nodeType="withEffect">
                                  <p:stCondLst>
                                    <p:cond delay="100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1500"/>
                                        <p:tgtEl>
                                          <p:spTgt spid="19"/>
                                        </p:tgtEl>
                                      </p:cBhvr>
                                    </p:animEffect>
                                    <p:anim calcmode="lin" valueType="num">
                                      <p:cBhvr>
                                        <p:cTn id="20" dur="1500" fill="hold"/>
                                        <p:tgtEl>
                                          <p:spTgt spid="19"/>
                                        </p:tgtEl>
                                        <p:attrNameLst>
                                          <p:attrName>ppt_x</p:attrName>
                                        </p:attrNameLst>
                                      </p:cBhvr>
                                      <p:tavLst>
                                        <p:tav tm="0">
                                          <p:val>
                                            <p:strVal val="#ppt_x"/>
                                          </p:val>
                                        </p:tav>
                                        <p:tav tm="100000">
                                          <p:val>
                                            <p:strVal val="#ppt_x"/>
                                          </p:val>
                                        </p:tav>
                                      </p:tavLst>
                                    </p:anim>
                                    <p:anim calcmode="lin" valueType="num">
                                      <p:cBhvr>
                                        <p:cTn id="21" dur="1500" fill="hold"/>
                                        <p:tgtEl>
                                          <p:spTgt spid="19"/>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100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1500"/>
                                        <p:tgtEl>
                                          <p:spTgt spid="20"/>
                                        </p:tgtEl>
                                      </p:cBhvr>
                                    </p:animEffect>
                                    <p:anim calcmode="lin" valueType="num">
                                      <p:cBhvr>
                                        <p:cTn id="25" dur="1500" fill="hold"/>
                                        <p:tgtEl>
                                          <p:spTgt spid="20"/>
                                        </p:tgtEl>
                                        <p:attrNameLst>
                                          <p:attrName>ppt_x</p:attrName>
                                        </p:attrNameLst>
                                      </p:cBhvr>
                                      <p:tavLst>
                                        <p:tav tm="0">
                                          <p:val>
                                            <p:strVal val="#ppt_x"/>
                                          </p:val>
                                        </p:tav>
                                        <p:tav tm="100000">
                                          <p:val>
                                            <p:strVal val="#ppt_x"/>
                                          </p:val>
                                        </p:tav>
                                      </p:tavLst>
                                    </p:anim>
                                    <p:anim calcmode="lin" valueType="num">
                                      <p:cBhvr>
                                        <p:cTn id="26" dur="1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4C7EADE4-D4DF-4497-92B8-EEBBF19AA2E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5241CDB0-8374-44B1-B380-6BC0E17829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A2C9C33E-2F6F-41BD-A7BE-B44065EFD7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804576" y="7848000"/>
            <a:ext cx="1646135"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Hudec Ivan</a:t>
            </a:r>
          </a:p>
        </p:txBody>
      </p:sp>
      <p:grpSp>
        <p:nvGrpSpPr>
          <p:cNvPr id="19" name="Podklad">
            <a:extLst>
              <a:ext uri="{FF2B5EF4-FFF2-40B4-BE49-F238E27FC236}">
                <a16:creationId xmlns:a16="http://schemas.microsoft.com/office/drawing/2014/main" id="{AC1F98CA-A198-4283-A3A7-438BFF792E7C}"/>
              </a:ext>
            </a:extLst>
          </p:cNvPr>
          <p:cNvGrpSpPr/>
          <p:nvPr/>
        </p:nvGrpSpPr>
        <p:grpSpPr>
          <a:xfrm>
            <a:off x="275184" y="325810"/>
            <a:ext cx="6251391" cy="1358145"/>
            <a:chOff x="259433" y="2577876"/>
            <a:chExt cx="6251391" cy="1358145"/>
          </a:xfrm>
        </p:grpSpPr>
        <p:pic>
          <p:nvPicPr>
            <p:cNvPr id="28" name="Striekanec 04">
              <a:extLst>
                <a:ext uri="{FF2B5EF4-FFF2-40B4-BE49-F238E27FC236}">
                  <a16:creationId xmlns:a16="http://schemas.microsoft.com/office/drawing/2014/main" id="{517C111F-3BC7-48B3-9F44-3ADB9A0E5E09}"/>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3965716" y="2577876"/>
              <a:ext cx="2545108" cy="1296144"/>
            </a:xfrm>
            <a:prstGeom prst="rect">
              <a:avLst/>
            </a:prstGeom>
            <a:noFill/>
          </p:spPr>
        </p:pic>
        <p:pic>
          <p:nvPicPr>
            <p:cNvPr id="29" name="Striekanec 03">
              <a:extLst>
                <a:ext uri="{FF2B5EF4-FFF2-40B4-BE49-F238E27FC236}">
                  <a16:creationId xmlns:a16="http://schemas.microsoft.com/office/drawing/2014/main" id="{FFE9F16C-6A93-4651-A012-28640A427ED3}"/>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2627468" y="2637336"/>
              <a:ext cx="2545108" cy="1296144"/>
            </a:xfrm>
            <a:prstGeom prst="rect">
              <a:avLst/>
            </a:prstGeom>
            <a:noFill/>
          </p:spPr>
        </p:pic>
        <p:pic>
          <p:nvPicPr>
            <p:cNvPr id="30" name="Striekanec 02">
              <a:extLst>
                <a:ext uri="{FF2B5EF4-FFF2-40B4-BE49-F238E27FC236}">
                  <a16:creationId xmlns:a16="http://schemas.microsoft.com/office/drawing/2014/main" id="{3F29A346-B449-4B05-B96E-66BCD892B8D6}"/>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1389976" y="2632254"/>
              <a:ext cx="2545108" cy="1296144"/>
            </a:xfrm>
            <a:prstGeom prst="rect">
              <a:avLst/>
            </a:prstGeom>
            <a:noFill/>
          </p:spPr>
        </p:pic>
        <p:pic>
          <p:nvPicPr>
            <p:cNvPr id="31" name="Striekanec 01">
              <a:extLst>
                <a:ext uri="{FF2B5EF4-FFF2-40B4-BE49-F238E27FC236}">
                  <a16:creationId xmlns:a16="http://schemas.microsoft.com/office/drawing/2014/main" id="{A8906FC3-2BD7-466D-A007-5A09A48F9681}"/>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259433" y="2639877"/>
              <a:ext cx="2545108" cy="1296144"/>
            </a:xfrm>
            <a:prstGeom prst="rect">
              <a:avLst/>
            </a:prstGeom>
            <a:noFill/>
          </p:spPr>
        </p:pic>
      </p:grpSp>
      <p:sp>
        <p:nvSpPr>
          <p:cNvPr id="18" name="Popis">
            <a:extLst>
              <a:ext uri="{FF2B5EF4-FFF2-40B4-BE49-F238E27FC236}">
                <a16:creationId xmlns:a16="http://schemas.microsoft.com/office/drawing/2014/main" id="{096D6386-FC6A-438A-8F73-1FEF34626427}"/>
              </a:ext>
            </a:extLst>
          </p:cNvPr>
          <p:cNvSpPr txBox="1"/>
          <p:nvPr/>
        </p:nvSpPr>
        <p:spPr>
          <a:xfrm>
            <a:off x="806830" y="759741"/>
            <a:ext cx="5157467" cy="646331"/>
          </a:xfrm>
          <a:prstGeom prst="rect">
            <a:avLst/>
          </a:prstGeom>
          <a:noFill/>
        </p:spPr>
        <p:txBody>
          <a:bodyPr wrap="square">
            <a:spAutoFit/>
          </a:bodyPr>
          <a:lstStyle/>
          <a:p>
            <a:pPr algn="ctr"/>
            <a:r>
              <a:rPr lang="cs-CZ" sz="3600" b="1">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rPr>
              <a:t>The Royal Tombs</a:t>
            </a:r>
            <a:endParaRPr lang="cs-CZ" sz="3600" b="1" dirty="0">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endParaRP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4005765607"/>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par>
                                <p:cTn id="17" presetID="42" presetClass="entr" presetSubtype="0" fill="hold" grpId="0" nodeType="withEffect">
                                  <p:stCondLst>
                                    <p:cond delay="100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1500"/>
                                        <p:tgtEl>
                                          <p:spTgt spid="18"/>
                                        </p:tgtEl>
                                      </p:cBhvr>
                                    </p:animEffect>
                                    <p:anim calcmode="lin" valueType="num">
                                      <p:cBhvr>
                                        <p:cTn id="20" dur="1500" fill="hold"/>
                                        <p:tgtEl>
                                          <p:spTgt spid="18"/>
                                        </p:tgtEl>
                                        <p:attrNameLst>
                                          <p:attrName>ppt_x</p:attrName>
                                        </p:attrNameLst>
                                      </p:cBhvr>
                                      <p:tavLst>
                                        <p:tav tm="0">
                                          <p:val>
                                            <p:strVal val="#ppt_x"/>
                                          </p:val>
                                        </p:tav>
                                        <p:tav tm="100000">
                                          <p:val>
                                            <p:strVal val="#ppt_x"/>
                                          </p:val>
                                        </p:tav>
                                      </p:tavLst>
                                    </p:anim>
                                    <p:anim calcmode="lin" valueType="num">
                                      <p:cBhvr>
                                        <p:cTn id="21" dur="1500" fill="hold"/>
                                        <p:tgtEl>
                                          <p:spTgt spid="18"/>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100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1500"/>
                                        <p:tgtEl>
                                          <p:spTgt spid="19"/>
                                        </p:tgtEl>
                                      </p:cBhvr>
                                    </p:animEffect>
                                    <p:anim calcmode="lin" valueType="num">
                                      <p:cBhvr>
                                        <p:cTn id="25" dur="1500" fill="hold"/>
                                        <p:tgtEl>
                                          <p:spTgt spid="19"/>
                                        </p:tgtEl>
                                        <p:attrNameLst>
                                          <p:attrName>ppt_x</p:attrName>
                                        </p:attrNameLst>
                                      </p:cBhvr>
                                      <p:tavLst>
                                        <p:tav tm="0">
                                          <p:val>
                                            <p:strVal val="#ppt_x"/>
                                          </p:val>
                                        </p:tav>
                                        <p:tav tm="100000">
                                          <p:val>
                                            <p:strVal val="#ppt_x"/>
                                          </p:val>
                                        </p:tav>
                                      </p:tavLst>
                                    </p:anim>
                                    <p:anim calcmode="lin" valueType="num">
                                      <p:cBhvr>
                                        <p:cTn id="26" dur="1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F65AD9D9-6C6A-439C-A714-57E16A0490D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CB24DC9D-15CE-4673-9BD1-F7D247F8DA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83CA176F-1C7C-470C-87F8-0B0AF3457A3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588552" y="7848000"/>
            <a:ext cx="1862159"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David Stanley</a:t>
            </a: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2208332721"/>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3B82708B-49CC-4942-920F-C5286C57AB5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1461C958-D1E2-4CB4-8135-C5F811313BA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7ACAAE76-5E55-49E7-8115-BBFF4834836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588552" y="7848000"/>
            <a:ext cx="1862159"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Dennis Jarvis</a:t>
            </a:r>
          </a:p>
        </p:txBody>
      </p:sp>
      <p:grpSp>
        <p:nvGrpSpPr>
          <p:cNvPr id="19" name="Podklad">
            <a:extLst>
              <a:ext uri="{FF2B5EF4-FFF2-40B4-BE49-F238E27FC236}">
                <a16:creationId xmlns:a16="http://schemas.microsoft.com/office/drawing/2014/main" id="{8EBA6D3E-BFFA-4154-9E24-216469C3752D}"/>
              </a:ext>
            </a:extLst>
          </p:cNvPr>
          <p:cNvGrpSpPr/>
          <p:nvPr/>
        </p:nvGrpSpPr>
        <p:grpSpPr>
          <a:xfrm>
            <a:off x="760957" y="181794"/>
            <a:ext cx="13718085" cy="1504505"/>
            <a:chOff x="259433" y="2474831"/>
            <a:chExt cx="13718085" cy="1504505"/>
          </a:xfrm>
        </p:grpSpPr>
        <p:pic>
          <p:nvPicPr>
            <p:cNvPr id="21" name="Striekanec 11">
              <a:extLst>
                <a:ext uri="{FF2B5EF4-FFF2-40B4-BE49-F238E27FC236}">
                  <a16:creationId xmlns:a16="http://schemas.microsoft.com/office/drawing/2014/main" id="{52A8C129-0503-4D9A-848B-2AF9669279C1}"/>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11432410" y="2683192"/>
              <a:ext cx="2545108" cy="1296144"/>
            </a:xfrm>
            <a:prstGeom prst="rect">
              <a:avLst/>
            </a:prstGeom>
            <a:noFill/>
          </p:spPr>
        </p:pic>
        <p:pic>
          <p:nvPicPr>
            <p:cNvPr id="22" name="Striekanec 10">
              <a:extLst>
                <a:ext uri="{FF2B5EF4-FFF2-40B4-BE49-F238E27FC236}">
                  <a16:creationId xmlns:a16="http://schemas.microsoft.com/office/drawing/2014/main" id="{F70F5642-AC04-4617-B229-3E76257EA9EE}"/>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10028810" y="2474831"/>
              <a:ext cx="2545108" cy="1296144"/>
            </a:xfrm>
            <a:prstGeom prst="rect">
              <a:avLst/>
            </a:prstGeom>
            <a:noFill/>
          </p:spPr>
        </p:pic>
        <p:pic>
          <p:nvPicPr>
            <p:cNvPr id="23" name="Striekanec 09">
              <a:extLst>
                <a:ext uri="{FF2B5EF4-FFF2-40B4-BE49-F238E27FC236}">
                  <a16:creationId xmlns:a16="http://schemas.microsoft.com/office/drawing/2014/main" id="{607E9C06-39E7-4E8F-8AF7-22080B5EA16E}"/>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8652536" y="2518713"/>
              <a:ext cx="2545108" cy="1296144"/>
            </a:xfrm>
            <a:prstGeom prst="rect">
              <a:avLst/>
            </a:prstGeom>
            <a:noFill/>
          </p:spPr>
        </p:pic>
        <p:pic>
          <p:nvPicPr>
            <p:cNvPr id="24" name="Striekanec 08">
              <a:extLst>
                <a:ext uri="{FF2B5EF4-FFF2-40B4-BE49-F238E27FC236}">
                  <a16:creationId xmlns:a16="http://schemas.microsoft.com/office/drawing/2014/main" id="{A43E6599-C569-4A52-8AD8-8CE3E4E17B56}"/>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8856670" y="2586715"/>
              <a:ext cx="2545108" cy="1296144"/>
            </a:xfrm>
            <a:prstGeom prst="rect">
              <a:avLst/>
            </a:prstGeom>
            <a:noFill/>
          </p:spPr>
        </p:pic>
        <p:pic>
          <p:nvPicPr>
            <p:cNvPr id="25" name="Striekanec 07">
              <a:extLst>
                <a:ext uri="{FF2B5EF4-FFF2-40B4-BE49-F238E27FC236}">
                  <a16:creationId xmlns:a16="http://schemas.microsoft.com/office/drawing/2014/main" id="{511B7A01-9D12-4F4E-A334-C06F25C88DB6}"/>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7516213" y="2593157"/>
              <a:ext cx="2545108" cy="1296144"/>
            </a:xfrm>
            <a:prstGeom prst="rect">
              <a:avLst/>
            </a:prstGeom>
            <a:noFill/>
          </p:spPr>
        </p:pic>
        <p:pic>
          <p:nvPicPr>
            <p:cNvPr id="26" name="Striekanec 06">
              <a:extLst>
                <a:ext uri="{FF2B5EF4-FFF2-40B4-BE49-F238E27FC236}">
                  <a16:creationId xmlns:a16="http://schemas.microsoft.com/office/drawing/2014/main" id="{96A98FDF-9ED9-4A92-8494-E3BE8B3BE578}"/>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6345499" y="2577876"/>
              <a:ext cx="2545108" cy="1296144"/>
            </a:xfrm>
            <a:prstGeom prst="rect">
              <a:avLst/>
            </a:prstGeom>
            <a:noFill/>
          </p:spPr>
        </p:pic>
        <p:pic>
          <p:nvPicPr>
            <p:cNvPr id="27" name="Striekanec 05">
              <a:extLst>
                <a:ext uri="{FF2B5EF4-FFF2-40B4-BE49-F238E27FC236}">
                  <a16:creationId xmlns:a16="http://schemas.microsoft.com/office/drawing/2014/main" id="{BA436D35-4A5F-46DF-82B6-F671F77C71C8}"/>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5172091" y="2637336"/>
              <a:ext cx="2545108" cy="1296144"/>
            </a:xfrm>
            <a:prstGeom prst="rect">
              <a:avLst/>
            </a:prstGeom>
            <a:noFill/>
          </p:spPr>
        </p:pic>
        <p:pic>
          <p:nvPicPr>
            <p:cNvPr id="28" name="Striekanec 04">
              <a:extLst>
                <a:ext uri="{FF2B5EF4-FFF2-40B4-BE49-F238E27FC236}">
                  <a16:creationId xmlns:a16="http://schemas.microsoft.com/office/drawing/2014/main" id="{3D209034-F3D9-4620-8A52-1D7EAED45567}"/>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3965716" y="2577876"/>
              <a:ext cx="2545108" cy="1296144"/>
            </a:xfrm>
            <a:prstGeom prst="rect">
              <a:avLst/>
            </a:prstGeom>
            <a:noFill/>
          </p:spPr>
        </p:pic>
        <p:pic>
          <p:nvPicPr>
            <p:cNvPr id="29" name="Striekanec 03">
              <a:extLst>
                <a:ext uri="{FF2B5EF4-FFF2-40B4-BE49-F238E27FC236}">
                  <a16:creationId xmlns:a16="http://schemas.microsoft.com/office/drawing/2014/main" id="{56A18853-16FA-440C-B56F-F52B3F8E0F44}"/>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2627468" y="2637336"/>
              <a:ext cx="2545108" cy="1296144"/>
            </a:xfrm>
            <a:prstGeom prst="rect">
              <a:avLst/>
            </a:prstGeom>
            <a:noFill/>
          </p:spPr>
        </p:pic>
        <p:pic>
          <p:nvPicPr>
            <p:cNvPr id="30" name="Striekanec 02">
              <a:extLst>
                <a:ext uri="{FF2B5EF4-FFF2-40B4-BE49-F238E27FC236}">
                  <a16:creationId xmlns:a16="http://schemas.microsoft.com/office/drawing/2014/main" id="{02E428EE-01ED-4EE4-9006-FE388EB03A3C}"/>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1389976" y="2632254"/>
              <a:ext cx="2545108" cy="1296144"/>
            </a:xfrm>
            <a:prstGeom prst="rect">
              <a:avLst/>
            </a:prstGeom>
            <a:noFill/>
          </p:spPr>
        </p:pic>
        <p:pic>
          <p:nvPicPr>
            <p:cNvPr id="31" name="Striekanec 01">
              <a:extLst>
                <a:ext uri="{FF2B5EF4-FFF2-40B4-BE49-F238E27FC236}">
                  <a16:creationId xmlns:a16="http://schemas.microsoft.com/office/drawing/2014/main" id="{C9DCE8EA-2FDF-459F-B9D8-EB41F06208E2}"/>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259433" y="2639877"/>
              <a:ext cx="2545108" cy="1296144"/>
            </a:xfrm>
            <a:prstGeom prst="rect">
              <a:avLst/>
            </a:prstGeom>
            <a:noFill/>
          </p:spPr>
        </p:pic>
      </p:grpSp>
      <p:sp>
        <p:nvSpPr>
          <p:cNvPr id="18" name="Popis">
            <a:extLst>
              <a:ext uri="{FF2B5EF4-FFF2-40B4-BE49-F238E27FC236}">
                <a16:creationId xmlns:a16="http://schemas.microsoft.com/office/drawing/2014/main" id="{C9C35779-3A99-4B73-A475-D11E420B9B6E}"/>
              </a:ext>
            </a:extLst>
          </p:cNvPr>
          <p:cNvSpPr txBox="1"/>
          <p:nvPr/>
        </p:nvSpPr>
        <p:spPr>
          <a:xfrm>
            <a:off x="1535324" y="651491"/>
            <a:ext cx="12169352" cy="646331"/>
          </a:xfrm>
          <a:prstGeom prst="rect">
            <a:avLst/>
          </a:prstGeom>
          <a:noFill/>
        </p:spPr>
        <p:txBody>
          <a:bodyPr wrap="square">
            <a:spAutoFit/>
          </a:bodyPr>
          <a:lstStyle/>
          <a:p>
            <a:pPr algn="ctr"/>
            <a:r>
              <a:rPr lang="en-US" sz="3600" b="1">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rPr>
              <a:t>The Hadrien Gate and the Cardo</a:t>
            </a:r>
            <a:r>
              <a:rPr lang="en-US" sz="1800" b="1">
                <a:ln w="3175">
                  <a:solidFill>
                    <a:schemeClr val="bg2">
                      <a:lumMod val="50000"/>
                    </a:schemeClr>
                  </a:solidFill>
                </a:ln>
                <a:gradFill>
                  <a:gsLst>
                    <a:gs pos="0">
                      <a:srgbClr val="653823"/>
                    </a:gs>
                    <a:gs pos="50000">
                      <a:srgbClr val="FBD9B9"/>
                    </a:gs>
                    <a:gs pos="100000">
                      <a:srgbClr val="5E7676"/>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rPr>
              <a:t> </a:t>
            </a:r>
            <a:r>
              <a:rPr lang="en-US" sz="3600" b="1">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rPr>
              <a:t>Maximum</a:t>
            </a:r>
            <a:endParaRPr lang="cs-CZ" sz="3600" b="1" dirty="0">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endParaRP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385864001"/>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par>
                                <p:cTn id="17" presetID="42" presetClass="entr" presetSubtype="0" fill="hold" grpId="0" nodeType="withEffect">
                                  <p:stCondLst>
                                    <p:cond delay="100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1500"/>
                                        <p:tgtEl>
                                          <p:spTgt spid="18"/>
                                        </p:tgtEl>
                                      </p:cBhvr>
                                    </p:animEffect>
                                    <p:anim calcmode="lin" valueType="num">
                                      <p:cBhvr>
                                        <p:cTn id="20" dur="1500" fill="hold"/>
                                        <p:tgtEl>
                                          <p:spTgt spid="18"/>
                                        </p:tgtEl>
                                        <p:attrNameLst>
                                          <p:attrName>ppt_x</p:attrName>
                                        </p:attrNameLst>
                                      </p:cBhvr>
                                      <p:tavLst>
                                        <p:tav tm="0">
                                          <p:val>
                                            <p:strVal val="#ppt_x"/>
                                          </p:val>
                                        </p:tav>
                                        <p:tav tm="100000">
                                          <p:val>
                                            <p:strVal val="#ppt_x"/>
                                          </p:val>
                                        </p:tav>
                                      </p:tavLst>
                                    </p:anim>
                                    <p:anim calcmode="lin" valueType="num">
                                      <p:cBhvr>
                                        <p:cTn id="21" dur="1500" fill="hold"/>
                                        <p:tgtEl>
                                          <p:spTgt spid="18"/>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100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1500"/>
                                        <p:tgtEl>
                                          <p:spTgt spid="19"/>
                                        </p:tgtEl>
                                      </p:cBhvr>
                                    </p:animEffect>
                                    <p:anim calcmode="lin" valueType="num">
                                      <p:cBhvr>
                                        <p:cTn id="25" dur="1500" fill="hold"/>
                                        <p:tgtEl>
                                          <p:spTgt spid="19"/>
                                        </p:tgtEl>
                                        <p:attrNameLst>
                                          <p:attrName>ppt_x</p:attrName>
                                        </p:attrNameLst>
                                      </p:cBhvr>
                                      <p:tavLst>
                                        <p:tav tm="0">
                                          <p:val>
                                            <p:strVal val="#ppt_x"/>
                                          </p:val>
                                        </p:tav>
                                        <p:tav tm="100000">
                                          <p:val>
                                            <p:strVal val="#ppt_x"/>
                                          </p:val>
                                        </p:tav>
                                      </p:tavLst>
                                    </p:anim>
                                    <p:anim calcmode="lin" valueType="num">
                                      <p:cBhvr>
                                        <p:cTn id="26" dur="1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9771B3C2-E169-4C97-B721-06EE672BA8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3B4AB174-511F-402F-B33E-BB3B32C83F7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B0B037A7-D266-4FE9-ACDA-185A77D29DF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660560" y="7848000"/>
            <a:ext cx="179015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Dennis Jarvis</a:t>
            </a: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2136295862"/>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60D835D2-0983-4762-AFBE-45E35FBBB1E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32D0BA4F-5FC4-4073-BADF-F746CC662A5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3DD03352-4CFF-4409-8236-89A1303A91A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516544" y="7848000"/>
            <a:ext cx="1934167"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Dušan</a:t>
            </a: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767" y="0"/>
            <a:ext cx="15226465" cy="8572500"/>
          </a:xfrm>
          <a:prstGeom prst="rect">
            <a:avLst/>
          </a:prstGeom>
        </p:spPr>
      </p:pic>
    </p:spTree>
    <p:extLst>
      <p:ext uri="{BB962C8B-B14F-4D97-AF65-F5344CB8AC3E}">
        <p14:creationId xmlns:p14="http://schemas.microsoft.com/office/powerpoint/2010/main" val="1018664944"/>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2B8BBCEF-2526-47B4-BED5-CF71E824A55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A773CDBD-DEBE-4CDC-B6B7-495F090F65B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BF15E62F-EC08-4471-99FD-D6247656D19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588552" y="7848000"/>
            <a:ext cx="1862159"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Dennis Jarvis</a:t>
            </a:r>
          </a:p>
        </p:txBody>
      </p:sp>
      <p:grpSp>
        <p:nvGrpSpPr>
          <p:cNvPr id="19" name="Podklad">
            <a:extLst>
              <a:ext uri="{FF2B5EF4-FFF2-40B4-BE49-F238E27FC236}">
                <a16:creationId xmlns:a16="http://schemas.microsoft.com/office/drawing/2014/main" id="{8ADB57FA-C8E5-4688-9621-6E2D83952505}"/>
              </a:ext>
            </a:extLst>
          </p:cNvPr>
          <p:cNvGrpSpPr/>
          <p:nvPr/>
        </p:nvGrpSpPr>
        <p:grpSpPr>
          <a:xfrm>
            <a:off x="419200" y="397818"/>
            <a:ext cx="7457766" cy="1358145"/>
            <a:chOff x="259433" y="2577876"/>
            <a:chExt cx="7457766" cy="1358145"/>
          </a:xfrm>
        </p:grpSpPr>
        <p:pic>
          <p:nvPicPr>
            <p:cNvPr id="27" name="Striekanec 05">
              <a:extLst>
                <a:ext uri="{FF2B5EF4-FFF2-40B4-BE49-F238E27FC236}">
                  <a16:creationId xmlns:a16="http://schemas.microsoft.com/office/drawing/2014/main" id="{2EB7DA2C-9E90-4A03-8AA2-7C304192E70B}"/>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5172091" y="2637336"/>
              <a:ext cx="2545108" cy="1296144"/>
            </a:xfrm>
            <a:prstGeom prst="rect">
              <a:avLst/>
            </a:prstGeom>
            <a:noFill/>
          </p:spPr>
        </p:pic>
        <p:pic>
          <p:nvPicPr>
            <p:cNvPr id="28" name="Striekanec 04">
              <a:extLst>
                <a:ext uri="{FF2B5EF4-FFF2-40B4-BE49-F238E27FC236}">
                  <a16:creationId xmlns:a16="http://schemas.microsoft.com/office/drawing/2014/main" id="{1C3245AB-FEFC-447A-8192-F1EA20A2B4E8}"/>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3965716" y="2577876"/>
              <a:ext cx="2545108" cy="1296144"/>
            </a:xfrm>
            <a:prstGeom prst="rect">
              <a:avLst/>
            </a:prstGeom>
            <a:noFill/>
          </p:spPr>
        </p:pic>
        <p:pic>
          <p:nvPicPr>
            <p:cNvPr id="29" name="Striekanec 03">
              <a:extLst>
                <a:ext uri="{FF2B5EF4-FFF2-40B4-BE49-F238E27FC236}">
                  <a16:creationId xmlns:a16="http://schemas.microsoft.com/office/drawing/2014/main" id="{822453BE-4003-4A9F-BBCE-0D26499B44B9}"/>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2627468" y="2637336"/>
              <a:ext cx="2545108" cy="1296144"/>
            </a:xfrm>
            <a:prstGeom prst="rect">
              <a:avLst/>
            </a:prstGeom>
            <a:noFill/>
          </p:spPr>
        </p:pic>
        <p:pic>
          <p:nvPicPr>
            <p:cNvPr id="30" name="Striekanec 02">
              <a:extLst>
                <a:ext uri="{FF2B5EF4-FFF2-40B4-BE49-F238E27FC236}">
                  <a16:creationId xmlns:a16="http://schemas.microsoft.com/office/drawing/2014/main" id="{83E49511-88B7-4F94-A2F9-20ABD583EBCA}"/>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1389976" y="2632254"/>
              <a:ext cx="2545108" cy="1296144"/>
            </a:xfrm>
            <a:prstGeom prst="rect">
              <a:avLst/>
            </a:prstGeom>
            <a:noFill/>
          </p:spPr>
        </p:pic>
        <p:pic>
          <p:nvPicPr>
            <p:cNvPr id="31" name="Striekanec 01">
              <a:extLst>
                <a:ext uri="{FF2B5EF4-FFF2-40B4-BE49-F238E27FC236}">
                  <a16:creationId xmlns:a16="http://schemas.microsoft.com/office/drawing/2014/main" id="{0D62BD63-6524-483B-B813-87B96A82A501}"/>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259433" y="2639877"/>
              <a:ext cx="2545108" cy="1296144"/>
            </a:xfrm>
            <a:prstGeom prst="rect">
              <a:avLst/>
            </a:prstGeom>
            <a:noFill/>
          </p:spPr>
        </p:pic>
      </p:grpSp>
      <p:sp>
        <p:nvSpPr>
          <p:cNvPr id="18" name="Popis">
            <a:extLst>
              <a:ext uri="{FF2B5EF4-FFF2-40B4-BE49-F238E27FC236}">
                <a16:creationId xmlns:a16="http://schemas.microsoft.com/office/drawing/2014/main" id="{6D7C6B25-568E-4F1E-8431-ADD55265D1D2}"/>
              </a:ext>
            </a:extLst>
          </p:cNvPr>
          <p:cNvSpPr txBox="1"/>
          <p:nvPr/>
        </p:nvSpPr>
        <p:spPr>
          <a:xfrm>
            <a:off x="1022716" y="754196"/>
            <a:ext cx="6144270" cy="646331"/>
          </a:xfrm>
          <a:prstGeom prst="rect">
            <a:avLst/>
          </a:prstGeom>
          <a:noFill/>
        </p:spPr>
        <p:txBody>
          <a:bodyPr wrap="square">
            <a:spAutoFit/>
          </a:bodyPr>
          <a:lstStyle/>
          <a:p>
            <a:pPr algn="ctr"/>
            <a:r>
              <a:rPr lang="cs-CZ" sz="3600" b="1">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rPr>
              <a:t>Qasr al-Bint Fir’aun</a:t>
            </a:r>
            <a:endParaRPr lang="cs-CZ" sz="3600" b="1" dirty="0">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endParaRP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474141259"/>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par>
                                <p:cTn id="17" presetID="42" presetClass="entr" presetSubtype="0" fill="hold" grpId="0" nodeType="withEffect">
                                  <p:stCondLst>
                                    <p:cond delay="100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1500"/>
                                        <p:tgtEl>
                                          <p:spTgt spid="18"/>
                                        </p:tgtEl>
                                      </p:cBhvr>
                                    </p:animEffect>
                                    <p:anim calcmode="lin" valueType="num">
                                      <p:cBhvr>
                                        <p:cTn id="20" dur="1500" fill="hold"/>
                                        <p:tgtEl>
                                          <p:spTgt spid="18"/>
                                        </p:tgtEl>
                                        <p:attrNameLst>
                                          <p:attrName>ppt_x</p:attrName>
                                        </p:attrNameLst>
                                      </p:cBhvr>
                                      <p:tavLst>
                                        <p:tav tm="0">
                                          <p:val>
                                            <p:strVal val="#ppt_x"/>
                                          </p:val>
                                        </p:tav>
                                        <p:tav tm="100000">
                                          <p:val>
                                            <p:strVal val="#ppt_x"/>
                                          </p:val>
                                        </p:tav>
                                      </p:tavLst>
                                    </p:anim>
                                    <p:anim calcmode="lin" valueType="num">
                                      <p:cBhvr>
                                        <p:cTn id="21" dur="1500" fill="hold"/>
                                        <p:tgtEl>
                                          <p:spTgt spid="18"/>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100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1500"/>
                                        <p:tgtEl>
                                          <p:spTgt spid="19"/>
                                        </p:tgtEl>
                                      </p:cBhvr>
                                    </p:animEffect>
                                    <p:anim calcmode="lin" valueType="num">
                                      <p:cBhvr>
                                        <p:cTn id="25" dur="1500" fill="hold"/>
                                        <p:tgtEl>
                                          <p:spTgt spid="19"/>
                                        </p:tgtEl>
                                        <p:attrNameLst>
                                          <p:attrName>ppt_x</p:attrName>
                                        </p:attrNameLst>
                                      </p:cBhvr>
                                      <p:tavLst>
                                        <p:tav tm="0">
                                          <p:val>
                                            <p:strVal val="#ppt_x"/>
                                          </p:val>
                                        </p:tav>
                                        <p:tav tm="100000">
                                          <p:val>
                                            <p:strVal val="#ppt_x"/>
                                          </p:val>
                                        </p:tav>
                                      </p:tavLst>
                                    </p:anim>
                                    <p:anim calcmode="lin" valueType="num">
                                      <p:cBhvr>
                                        <p:cTn id="26" dur="1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E30E0BF1-2437-4CF7-96BD-2AC4E69DED3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79697F7D-9443-4392-9515-84BC989A16F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504CB77D-7CE4-47DC-8647-57D3297F18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732568" y="7848000"/>
            <a:ext cx="1718143"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Hudec Ivan</a:t>
            </a:r>
          </a:p>
        </p:txBody>
      </p:sp>
      <p:grpSp>
        <p:nvGrpSpPr>
          <p:cNvPr id="19" name="Podklad">
            <a:extLst>
              <a:ext uri="{FF2B5EF4-FFF2-40B4-BE49-F238E27FC236}">
                <a16:creationId xmlns:a16="http://schemas.microsoft.com/office/drawing/2014/main" id="{B2CAEEA8-1002-45E7-BA17-C49F8B9C24DD}"/>
              </a:ext>
            </a:extLst>
          </p:cNvPr>
          <p:cNvGrpSpPr/>
          <p:nvPr/>
        </p:nvGrpSpPr>
        <p:grpSpPr>
          <a:xfrm>
            <a:off x="11148392" y="325810"/>
            <a:ext cx="3675651" cy="1303767"/>
            <a:chOff x="259433" y="2632254"/>
            <a:chExt cx="3675651" cy="1303767"/>
          </a:xfrm>
        </p:grpSpPr>
        <p:pic>
          <p:nvPicPr>
            <p:cNvPr id="30" name="Striekanec 02">
              <a:extLst>
                <a:ext uri="{FF2B5EF4-FFF2-40B4-BE49-F238E27FC236}">
                  <a16:creationId xmlns:a16="http://schemas.microsoft.com/office/drawing/2014/main" id="{DEA3DBD2-30EC-445E-BE21-F7507EE354D9}"/>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1389976" y="2632254"/>
              <a:ext cx="2545108" cy="1296144"/>
            </a:xfrm>
            <a:prstGeom prst="rect">
              <a:avLst/>
            </a:prstGeom>
            <a:noFill/>
          </p:spPr>
        </p:pic>
        <p:pic>
          <p:nvPicPr>
            <p:cNvPr id="31" name="Striekanec 01">
              <a:extLst>
                <a:ext uri="{FF2B5EF4-FFF2-40B4-BE49-F238E27FC236}">
                  <a16:creationId xmlns:a16="http://schemas.microsoft.com/office/drawing/2014/main" id="{8997A3BC-6F37-46F1-B606-30BF92287747}"/>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259433" y="2639877"/>
              <a:ext cx="2545108" cy="1296144"/>
            </a:xfrm>
            <a:prstGeom prst="rect">
              <a:avLst/>
            </a:prstGeom>
            <a:noFill/>
          </p:spPr>
        </p:pic>
      </p:grpSp>
      <p:sp>
        <p:nvSpPr>
          <p:cNvPr id="18" name="Popis">
            <a:extLst>
              <a:ext uri="{FF2B5EF4-FFF2-40B4-BE49-F238E27FC236}">
                <a16:creationId xmlns:a16="http://schemas.microsoft.com/office/drawing/2014/main" id="{6B0675D9-B625-47D5-970B-6526BDCA8550}"/>
              </a:ext>
            </a:extLst>
          </p:cNvPr>
          <p:cNvSpPr txBox="1"/>
          <p:nvPr/>
        </p:nvSpPr>
        <p:spPr>
          <a:xfrm>
            <a:off x="11596191" y="665886"/>
            <a:ext cx="2802333" cy="646331"/>
          </a:xfrm>
          <a:prstGeom prst="rect">
            <a:avLst/>
          </a:prstGeom>
          <a:noFill/>
        </p:spPr>
        <p:txBody>
          <a:bodyPr wrap="square">
            <a:spAutoFit/>
          </a:bodyPr>
          <a:lstStyle/>
          <a:p>
            <a:pPr algn="ctr"/>
            <a:r>
              <a:rPr lang="cs-CZ" sz="3600" b="1">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rPr>
              <a:t>Ad Deir</a:t>
            </a:r>
            <a:endParaRPr lang="cs-CZ" sz="3600" b="1" dirty="0">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endParaRP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1087277347"/>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par>
                                <p:cTn id="17" presetID="42" presetClass="entr" presetSubtype="0" fill="hold" grpId="0" nodeType="withEffect">
                                  <p:stCondLst>
                                    <p:cond delay="100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1500"/>
                                        <p:tgtEl>
                                          <p:spTgt spid="18"/>
                                        </p:tgtEl>
                                      </p:cBhvr>
                                    </p:animEffect>
                                    <p:anim calcmode="lin" valueType="num">
                                      <p:cBhvr>
                                        <p:cTn id="20" dur="1500" fill="hold"/>
                                        <p:tgtEl>
                                          <p:spTgt spid="18"/>
                                        </p:tgtEl>
                                        <p:attrNameLst>
                                          <p:attrName>ppt_x</p:attrName>
                                        </p:attrNameLst>
                                      </p:cBhvr>
                                      <p:tavLst>
                                        <p:tav tm="0">
                                          <p:val>
                                            <p:strVal val="#ppt_x"/>
                                          </p:val>
                                        </p:tav>
                                        <p:tav tm="100000">
                                          <p:val>
                                            <p:strVal val="#ppt_x"/>
                                          </p:val>
                                        </p:tav>
                                      </p:tavLst>
                                    </p:anim>
                                    <p:anim calcmode="lin" valueType="num">
                                      <p:cBhvr>
                                        <p:cTn id="21" dur="1500" fill="hold"/>
                                        <p:tgtEl>
                                          <p:spTgt spid="18"/>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100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1500"/>
                                        <p:tgtEl>
                                          <p:spTgt spid="19"/>
                                        </p:tgtEl>
                                      </p:cBhvr>
                                    </p:animEffect>
                                    <p:anim calcmode="lin" valueType="num">
                                      <p:cBhvr>
                                        <p:cTn id="25" dur="1500" fill="hold"/>
                                        <p:tgtEl>
                                          <p:spTgt spid="19"/>
                                        </p:tgtEl>
                                        <p:attrNameLst>
                                          <p:attrName>ppt_x</p:attrName>
                                        </p:attrNameLst>
                                      </p:cBhvr>
                                      <p:tavLst>
                                        <p:tav tm="0">
                                          <p:val>
                                            <p:strVal val="#ppt_x"/>
                                          </p:val>
                                        </p:tav>
                                        <p:tav tm="100000">
                                          <p:val>
                                            <p:strVal val="#ppt_x"/>
                                          </p:val>
                                        </p:tav>
                                      </p:tavLst>
                                    </p:anim>
                                    <p:anim calcmode="lin" valueType="num">
                                      <p:cBhvr>
                                        <p:cTn id="26" dur="1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9943FE96-9148-4CD9-BE36-2C9E700C318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EB8C67B7-B33D-4B85-918C-950CB76D29D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312DE7AD-242E-4EA1-A502-70D3BADB86C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516544" y="7848000"/>
            <a:ext cx="1934167"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Dušan</a:t>
            </a: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1112388032"/>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0EE41802-988C-40D9-A86E-C9B1E38ED63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DDCBFD18-6DA4-4635-9D10-F2B4E366646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31B3C441-4DB3-4BF3-8D75-A9B5B18AF7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444536" y="7848000"/>
            <a:ext cx="2006175" cy="326682"/>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Dušan</a:t>
            </a: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2264997735"/>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0CED253E-24F0-4281-8CE5-0E5B31B361A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B04EE7D0-DD0A-452B-832E-44D3CB2E83F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B48DB329-5A07-4043-BC7E-9987C9B9113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444536" y="7848000"/>
            <a:ext cx="2006175"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Dušan</a:t>
            </a: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4102490738"/>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Foto 0">
            <a:extLst>
              <a:ext uri="{FF2B5EF4-FFF2-40B4-BE49-F238E27FC236}">
                <a16:creationId xmlns:a16="http://schemas.microsoft.com/office/drawing/2014/main" id="{7CD3F593-64E2-4EC6-A35A-7B7399A8318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2">
            <a:extLst>
              <a:ext uri="{FF2B5EF4-FFF2-40B4-BE49-F238E27FC236}">
                <a16:creationId xmlns:a16="http://schemas.microsoft.com/office/drawing/2014/main" id="{7B386B4A-E466-4CD2-9433-68A058A0C48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9" name="Foto 3">
            <a:extLst>
              <a:ext uri="{FF2B5EF4-FFF2-40B4-BE49-F238E27FC236}">
                <a16:creationId xmlns:a16="http://schemas.microsoft.com/office/drawing/2014/main" id="{735AEC41-44E7-4013-9E9B-74160230978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516544" y="7848000"/>
            <a:ext cx="1934167"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Dušan</a:t>
            </a: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2676586408"/>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in)">
                                      <p:cBhvr>
                                        <p:cTn id="10" dur="2000"/>
                                        <p:tgtEl>
                                          <p:spTgt spid="8"/>
                                        </p:tgtEl>
                                      </p:cBhvr>
                                    </p:animEffect>
                                  </p:childTnLst>
                                </p:cTn>
                              </p:par>
                              <p:par>
                                <p:cTn id="11" presetID="10" presetClass="entr" presetSubtype="0" fill="hold" nodeType="withEffect">
                                  <p:stCondLst>
                                    <p:cond delay="50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500"/>
                                        <p:tgtEl>
                                          <p:spTgt spid="9"/>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5AA43635-237B-4DBE-A6A5-06606399DC3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BDD9EBB2-AD22-4156-9060-6267DC67C77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B3882CED-9B92-4E2C-8D3D-9ECF3136BAC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516544" y="7848000"/>
            <a:ext cx="1934167"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Dušan</a:t>
            </a: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3485963871"/>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FB591341-C04B-4165-982E-3627036E560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035AC9DA-436D-412B-BE38-E517A7E2415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0253D3F3-3F1B-42B5-80E3-B18E1A939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516544" y="7848000"/>
            <a:ext cx="1934167"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David Stanley</a:t>
            </a: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3321659152"/>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89117A27-ACEE-46E1-BEB0-33C8300834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FE0D0EDD-16BB-49E4-A819-33F7CE3EA95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33DBB418-6E2C-4C9E-935D-2BFD4608CD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732568" y="7848000"/>
            <a:ext cx="1718143"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Jeremy Seto</a:t>
            </a: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3288684621"/>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8F5C5084-3280-42F9-AF08-70D2FB7A72E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6670D792-D31B-4004-80CF-F304FFA3124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1914A0EB-062E-4020-8BDF-145F83FE34F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732568" y="7848000"/>
            <a:ext cx="1718143"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Hudec Ivan</a:t>
            </a: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1765689526"/>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B165B7F1-89CC-4312-B57C-A099B0552FB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EA7965A9-F4CF-46E8-ACFD-330BA17934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D4D0FF5E-01C1-4520-B079-5ACB438AAC5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732568" y="7848000"/>
            <a:ext cx="1718143"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Hudec Ivan</a:t>
            </a: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643857116"/>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630E1B7E-0C65-427F-87EA-03995AA31A1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4BF46A74-EF84-4F4C-BF8C-8EC7F167F95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ACD6B2BD-E4AA-42E2-90FB-70D2652233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588552" y="7848000"/>
            <a:ext cx="1862159"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Dennis Jarvis</a:t>
            </a: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2586917392"/>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3CE63D84-B28D-4544-8399-D77A5EBD209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7CE02E56-4760-4B32-B8D1-CE5A9562F87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F708D222-C687-4707-9623-65ABE8D5053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516544" y="7848000"/>
            <a:ext cx="1934167"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David Stanley</a:t>
            </a: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3863631057"/>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Foto 0">
            <a:extLst>
              <a:ext uri="{FF2B5EF4-FFF2-40B4-BE49-F238E27FC236}">
                <a16:creationId xmlns:a16="http://schemas.microsoft.com/office/drawing/2014/main" id="{8CEB2BDD-CEFF-4A16-90FB-D21525220CA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9" name="Foto 2">
            <a:extLst>
              <a:ext uri="{FF2B5EF4-FFF2-40B4-BE49-F238E27FC236}">
                <a16:creationId xmlns:a16="http://schemas.microsoft.com/office/drawing/2014/main" id="{F315C342-9104-43C4-94E4-29973F958D2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23CBB3FD-019A-44F3-A4FB-CD14E7DE9AA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732568" y="7848000"/>
            <a:ext cx="1718143"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Hudec Ivan</a:t>
            </a:r>
          </a:p>
        </p:txBody>
      </p:sp>
      <p:grpSp>
        <p:nvGrpSpPr>
          <p:cNvPr id="11" name="Podklad">
            <a:extLst>
              <a:ext uri="{FF2B5EF4-FFF2-40B4-BE49-F238E27FC236}">
                <a16:creationId xmlns:a16="http://schemas.microsoft.com/office/drawing/2014/main" id="{CBACB23D-3A0C-4999-8A86-E7AF8507786A}"/>
              </a:ext>
            </a:extLst>
          </p:cNvPr>
          <p:cNvGrpSpPr/>
          <p:nvPr/>
        </p:nvGrpSpPr>
        <p:grpSpPr>
          <a:xfrm>
            <a:off x="239733" y="209641"/>
            <a:ext cx="7457766" cy="1358145"/>
            <a:chOff x="259433" y="2577876"/>
            <a:chExt cx="7457766" cy="1358145"/>
          </a:xfrm>
        </p:grpSpPr>
        <p:pic>
          <p:nvPicPr>
            <p:cNvPr id="14" name="Striekanec 05">
              <a:extLst>
                <a:ext uri="{FF2B5EF4-FFF2-40B4-BE49-F238E27FC236}">
                  <a16:creationId xmlns:a16="http://schemas.microsoft.com/office/drawing/2014/main" id="{AB3C53AA-55DB-49F7-B3B7-6836D3C18CFB}"/>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5172091" y="2637336"/>
              <a:ext cx="2545108" cy="1296144"/>
            </a:xfrm>
            <a:prstGeom prst="rect">
              <a:avLst/>
            </a:prstGeom>
            <a:noFill/>
          </p:spPr>
        </p:pic>
        <p:pic>
          <p:nvPicPr>
            <p:cNvPr id="15" name="Striekanec 04">
              <a:extLst>
                <a:ext uri="{FF2B5EF4-FFF2-40B4-BE49-F238E27FC236}">
                  <a16:creationId xmlns:a16="http://schemas.microsoft.com/office/drawing/2014/main" id="{B4B938ED-D891-4189-BEBF-109448A687AF}"/>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3965716" y="2577876"/>
              <a:ext cx="2545108" cy="1296144"/>
            </a:xfrm>
            <a:prstGeom prst="rect">
              <a:avLst/>
            </a:prstGeom>
            <a:noFill/>
          </p:spPr>
        </p:pic>
        <p:pic>
          <p:nvPicPr>
            <p:cNvPr id="16" name="Striekanec 03">
              <a:extLst>
                <a:ext uri="{FF2B5EF4-FFF2-40B4-BE49-F238E27FC236}">
                  <a16:creationId xmlns:a16="http://schemas.microsoft.com/office/drawing/2014/main" id="{5FA0EA7C-2BE9-40DD-BD60-76E581013131}"/>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2627468" y="2637336"/>
              <a:ext cx="2545108" cy="1296144"/>
            </a:xfrm>
            <a:prstGeom prst="rect">
              <a:avLst/>
            </a:prstGeom>
            <a:noFill/>
          </p:spPr>
        </p:pic>
        <p:pic>
          <p:nvPicPr>
            <p:cNvPr id="17" name="Striekanec 02">
              <a:extLst>
                <a:ext uri="{FF2B5EF4-FFF2-40B4-BE49-F238E27FC236}">
                  <a16:creationId xmlns:a16="http://schemas.microsoft.com/office/drawing/2014/main" id="{E49A9F8D-3745-4B18-8B7C-F871421B985E}"/>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1389976" y="2632254"/>
              <a:ext cx="2545108" cy="1296144"/>
            </a:xfrm>
            <a:prstGeom prst="rect">
              <a:avLst/>
            </a:prstGeom>
            <a:noFill/>
          </p:spPr>
        </p:pic>
        <p:pic>
          <p:nvPicPr>
            <p:cNvPr id="18" name="Striekanec 01">
              <a:extLst>
                <a:ext uri="{FF2B5EF4-FFF2-40B4-BE49-F238E27FC236}">
                  <a16:creationId xmlns:a16="http://schemas.microsoft.com/office/drawing/2014/main" id="{2422CD97-1AE8-4E14-AD3F-EFE3B08059DB}"/>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259433" y="2639877"/>
              <a:ext cx="2545108" cy="1296144"/>
            </a:xfrm>
            <a:prstGeom prst="rect">
              <a:avLst/>
            </a:prstGeom>
            <a:noFill/>
          </p:spPr>
        </p:pic>
      </p:grpSp>
      <p:sp>
        <p:nvSpPr>
          <p:cNvPr id="19" name="Popis">
            <a:extLst>
              <a:ext uri="{FF2B5EF4-FFF2-40B4-BE49-F238E27FC236}">
                <a16:creationId xmlns:a16="http://schemas.microsoft.com/office/drawing/2014/main" id="{627F11E3-D3BD-449F-BCDF-5F48D331DEA7}"/>
              </a:ext>
            </a:extLst>
          </p:cNvPr>
          <p:cNvSpPr txBox="1"/>
          <p:nvPr/>
        </p:nvSpPr>
        <p:spPr>
          <a:xfrm>
            <a:off x="1060384" y="617294"/>
            <a:ext cx="5639876" cy="646331"/>
          </a:xfrm>
          <a:prstGeom prst="rect">
            <a:avLst/>
          </a:prstGeom>
          <a:noFill/>
        </p:spPr>
        <p:txBody>
          <a:bodyPr wrap="square">
            <a:spAutoFit/>
          </a:bodyPr>
          <a:lstStyle/>
          <a:p>
            <a:pPr algn="ctr"/>
            <a:r>
              <a:rPr lang="cs-CZ" sz="3600" b="1">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rPr>
              <a:t>The garden tomb</a:t>
            </a:r>
            <a:endParaRPr lang="cs-CZ" sz="3600" b="1" dirty="0">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endParaRP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1897992044"/>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ircle(in)">
                                      <p:cBhvr>
                                        <p:cTn id="10" dur="2000"/>
                                        <p:tgtEl>
                                          <p:spTgt spid="9"/>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par>
                                <p:cTn id="17" presetID="42" presetClass="entr" presetSubtype="0" fill="hold" grpId="0" nodeType="withEffect">
                                  <p:stCondLst>
                                    <p:cond delay="100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1500"/>
                                        <p:tgtEl>
                                          <p:spTgt spid="19"/>
                                        </p:tgtEl>
                                      </p:cBhvr>
                                    </p:animEffect>
                                    <p:anim calcmode="lin" valueType="num">
                                      <p:cBhvr>
                                        <p:cTn id="20" dur="1500" fill="hold"/>
                                        <p:tgtEl>
                                          <p:spTgt spid="19"/>
                                        </p:tgtEl>
                                        <p:attrNameLst>
                                          <p:attrName>ppt_x</p:attrName>
                                        </p:attrNameLst>
                                      </p:cBhvr>
                                      <p:tavLst>
                                        <p:tav tm="0">
                                          <p:val>
                                            <p:strVal val="#ppt_x"/>
                                          </p:val>
                                        </p:tav>
                                        <p:tav tm="100000">
                                          <p:val>
                                            <p:strVal val="#ppt_x"/>
                                          </p:val>
                                        </p:tav>
                                      </p:tavLst>
                                    </p:anim>
                                    <p:anim calcmode="lin" valueType="num">
                                      <p:cBhvr>
                                        <p:cTn id="21" dur="1500" fill="hold"/>
                                        <p:tgtEl>
                                          <p:spTgt spid="19"/>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100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1500"/>
                                        <p:tgtEl>
                                          <p:spTgt spid="11"/>
                                        </p:tgtEl>
                                      </p:cBhvr>
                                    </p:animEffect>
                                    <p:anim calcmode="lin" valueType="num">
                                      <p:cBhvr>
                                        <p:cTn id="25" dur="1500" fill="hold"/>
                                        <p:tgtEl>
                                          <p:spTgt spid="11"/>
                                        </p:tgtEl>
                                        <p:attrNameLst>
                                          <p:attrName>ppt_x</p:attrName>
                                        </p:attrNameLst>
                                      </p:cBhvr>
                                      <p:tavLst>
                                        <p:tav tm="0">
                                          <p:val>
                                            <p:strVal val="#ppt_x"/>
                                          </p:val>
                                        </p:tav>
                                        <p:tav tm="100000">
                                          <p:val>
                                            <p:strVal val="#ppt_x"/>
                                          </p:val>
                                        </p:tav>
                                      </p:tavLst>
                                    </p:anim>
                                    <p:anim calcmode="lin" valueType="num">
                                      <p:cBhvr>
                                        <p:cTn id="26" dur="15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90D6CBB3-7F41-4A8B-82B2-151D0549D6F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C5DF72D5-1077-4227-BEB0-1FA7913E292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E1F11F5E-A680-40D1-9E5D-AFBB6A9901C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732568" y="7848000"/>
            <a:ext cx="1718143"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Hudec Ivan</a:t>
            </a: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4099282356"/>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43B4A7A3-7B2E-4F5E-B24C-B132BC507D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80938648-67CB-403F-ABAA-E1389F9F220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7A0BCEF1-8F1C-48B4-8DA0-CF3AC18F2B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516544" y="7848000"/>
            <a:ext cx="1934167"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Dušan</a:t>
            </a: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2714502549"/>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D0934340-E2F3-44F3-8760-8519CAB2D2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BFB30972-F402-421A-9D48-2D6CD7C2B4F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B09D8DE8-EF27-483F-8209-AF9A7EB36A3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588552" y="7848000"/>
            <a:ext cx="1862159"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Dennis Jarvis</a:t>
            </a:r>
          </a:p>
        </p:txBody>
      </p:sp>
      <p:grpSp>
        <p:nvGrpSpPr>
          <p:cNvPr id="19" name="Podklad">
            <a:extLst>
              <a:ext uri="{FF2B5EF4-FFF2-40B4-BE49-F238E27FC236}">
                <a16:creationId xmlns:a16="http://schemas.microsoft.com/office/drawing/2014/main" id="{B8DCE480-8EDF-4BF3-BF3D-8724B64DFF76}"/>
              </a:ext>
            </a:extLst>
          </p:cNvPr>
          <p:cNvGrpSpPr/>
          <p:nvPr/>
        </p:nvGrpSpPr>
        <p:grpSpPr>
          <a:xfrm>
            <a:off x="239733" y="209641"/>
            <a:ext cx="9801888" cy="1358145"/>
            <a:chOff x="259433" y="2577876"/>
            <a:chExt cx="9801888" cy="1358145"/>
          </a:xfrm>
        </p:grpSpPr>
        <p:pic>
          <p:nvPicPr>
            <p:cNvPr id="25" name="Striekanec 07">
              <a:extLst>
                <a:ext uri="{FF2B5EF4-FFF2-40B4-BE49-F238E27FC236}">
                  <a16:creationId xmlns:a16="http://schemas.microsoft.com/office/drawing/2014/main" id="{A484B963-9AC3-4CEB-B782-B1555EBD16F9}"/>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7516213" y="2593157"/>
              <a:ext cx="2545108" cy="1296144"/>
            </a:xfrm>
            <a:prstGeom prst="rect">
              <a:avLst/>
            </a:prstGeom>
            <a:noFill/>
          </p:spPr>
        </p:pic>
        <p:pic>
          <p:nvPicPr>
            <p:cNvPr id="26" name="Striekanec 06">
              <a:extLst>
                <a:ext uri="{FF2B5EF4-FFF2-40B4-BE49-F238E27FC236}">
                  <a16:creationId xmlns:a16="http://schemas.microsoft.com/office/drawing/2014/main" id="{9E36B559-BF6F-4C33-8182-DBC5C089ACF9}"/>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6345499" y="2577876"/>
              <a:ext cx="2545108" cy="1296144"/>
            </a:xfrm>
            <a:prstGeom prst="rect">
              <a:avLst/>
            </a:prstGeom>
            <a:noFill/>
          </p:spPr>
        </p:pic>
        <p:pic>
          <p:nvPicPr>
            <p:cNvPr id="27" name="Striekanec 05">
              <a:extLst>
                <a:ext uri="{FF2B5EF4-FFF2-40B4-BE49-F238E27FC236}">
                  <a16:creationId xmlns:a16="http://schemas.microsoft.com/office/drawing/2014/main" id="{7CE16581-566D-454C-8535-BC4509310EA0}"/>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5172091" y="2637336"/>
              <a:ext cx="2545108" cy="1296144"/>
            </a:xfrm>
            <a:prstGeom prst="rect">
              <a:avLst/>
            </a:prstGeom>
            <a:noFill/>
          </p:spPr>
        </p:pic>
        <p:pic>
          <p:nvPicPr>
            <p:cNvPr id="28" name="Striekanec 04">
              <a:extLst>
                <a:ext uri="{FF2B5EF4-FFF2-40B4-BE49-F238E27FC236}">
                  <a16:creationId xmlns:a16="http://schemas.microsoft.com/office/drawing/2014/main" id="{F1B57AB2-F9DD-488E-80FD-D7446086386A}"/>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3965716" y="2577876"/>
              <a:ext cx="2545108" cy="1296144"/>
            </a:xfrm>
            <a:prstGeom prst="rect">
              <a:avLst/>
            </a:prstGeom>
            <a:noFill/>
          </p:spPr>
        </p:pic>
        <p:pic>
          <p:nvPicPr>
            <p:cNvPr id="29" name="Striekanec 03">
              <a:extLst>
                <a:ext uri="{FF2B5EF4-FFF2-40B4-BE49-F238E27FC236}">
                  <a16:creationId xmlns:a16="http://schemas.microsoft.com/office/drawing/2014/main" id="{D69AE7D5-1982-4EB0-9B61-FAC39CEBF0E7}"/>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2627468" y="2637336"/>
              <a:ext cx="2545108" cy="1296144"/>
            </a:xfrm>
            <a:prstGeom prst="rect">
              <a:avLst/>
            </a:prstGeom>
            <a:noFill/>
          </p:spPr>
        </p:pic>
        <p:pic>
          <p:nvPicPr>
            <p:cNvPr id="30" name="Striekanec 02">
              <a:extLst>
                <a:ext uri="{FF2B5EF4-FFF2-40B4-BE49-F238E27FC236}">
                  <a16:creationId xmlns:a16="http://schemas.microsoft.com/office/drawing/2014/main" id="{5AAF92D1-B3DF-4682-B631-EF532F41FDB5}"/>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1389976" y="2632254"/>
              <a:ext cx="2545108" cy="1296144"/>
            </a:xfrm>
            <a:prstGeom prst="rect">
              <a:avLst/>
            </a:prstGeom>
            <a:noFill/>
          </p:spPr>
        </p:pic>
        <p:pic>
          <p:nvPicPr>
            <p:cNvPr id="31" name="Striekanec 01">
              <a:extLst>
                <a:ext uri="{FF2B5EF4-FFF2-40B4-BE49-F238E27FC236}">
                  <a16:creationId xmlns:a16="http://schemas.microsoft.com/office/drawing/2014/main" id="{A5EE740A-C599-4A02-8ECB-A9C06BBCFD57}"/>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259433" y="2639877"/>
              <a:ext cx="2545108" cy="1296144"/>
            </a:xfrm>
            <a:prstGeom prst="rect">
              <a:avLst/>
            </a:prstGeom>
            <a:noFill/>
          </p:spPr>
        </p:pic>
      </p:grpSp>
      <p:sp>
        <p:nvSpPr>
          <p:cNvPr id="18" name="Popis">
            <a:extLst>
              <a:ext uri="{FF2B5EF4-FFF2-40B4-BE49-F238E27FC236}">
                <a16:creationId xmlns:a16="http://schemas.microsoft.com/office/drawing/2014/main" id="{FE3A6614-3172-4F09-A76E-7FDFE64D4F16}"/>
              </a:ext>
            </a:extLst>
          </p:cNvPr>
          <p:cNvSpPr txBox="1"/>
          <p:nvPr/>
        </p:nvSpPr>
        <p:spPr>
          <a:xfrm>
            <a:off x="851248" y="613842"/>
            <a:ext cx="8602286" cy="646331"/>
          </a:xfrm>
          <a:prstGeom prst="rect">
            <a:avLst/>
          </a:prstGeom>
          <a:noFill/>
        </p:spPr>
        <p:txBody>
          <a:bodyPr wrap="square">
            <a:spAutoFit/>
          </a:bodyPr>
          <a:lstStyle/>
          <a:p>
            <a:pPr algn="ctr"/>
            <a:r>
              <a:rPr lang="cs-CZ" sz="3600" b="1">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rPr>
              <a:t>The High Place of Sacrifice</a:t>
            </a:r>
            <a:endParaRPr lang="cs-CZ" sz="3600" b="1" dirty="0">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endParaRP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3443041298"/>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par>
                                <p:cTn id="17" presetID="42" presetClass="entr" presetSubtype="0" fill="hold" grpId="0" nodeType="withEffect">
                                  <p:stCondLst>
                                    <p:cond delay="100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1500"/>
                                        <p:tgtEl>
                                          <p:spTgt spid="18"/>
                                        </p:tgtEl>
                                      </p:cBhvr>
                                    </p:animEffect>
                                    <p:anim calcmode="lin" valueType="num">
                                      <p:cBhvr>
                                        <p:cTn id="20" dur="1500" fill="hold"/>
                                        <p:tgtEl>
                                          <p:spTgt spid="18"/>
                                        </p:tgtEl>
                                        <p:attrNameLst>
                                          <p:attrName>ppt_x</p:attrName>
                                        </p:attrNameLst>
                                      </p:cBhvr>
                                      <p:tavLst>
                                        <p:tav tm="0">
                                          <p:val>
                                            <p:strVal val="#ppt_x"/>
                                          </p:val>
                                        </p:tav>
                                        <p:tav tm="100000">
                                          <p:val>
                                            <p:strVal val="#ppt_x"/>
                                          </p:val>
                                        </p:tav>
                                      </p:tavLst>
                                    </p:anim>
                                    <p:anim calcmode="lin" valueType="num">
                                      <p:cBhvr>
                                        <p:cTn id="21" dur="1500" fill="hold"/>
                                        <p:tgtEl>
                                          <p:spTgt spid="18"/>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100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1500"/>
                                        <p:tgtEl>
                                          <p:spTgt spid="19"/>
                                        </p:tgtEl>
                                      </p:cBhvr>
                                    </p:animEffect>
                                    <p:anim calcmode="lin" valueType="num">
                                      <p:cBhvr>
                                        <p:cTn id="25" dur="1500" fill="hold"/>
                                        <p:tgtEl>
                                          <p:spTgt spid="19"/>
                                        </p:tgtEl>
                                        <p:attrNameLst>
                                          <p:attrName>ppt_x</p:attrName>
                                        </p:attrNameLst>
                                      </p:cBhvr>
                                      <p:tavLst>
                                        <p:tav tm="0">
                                          <p:val>
                                            <p:strVal val="#ppt_x"/>
                                          </p:val>
                                        </p:tav>
                                        <p:tav tm="100000">
                                          <p:val>
                                            <p:strVal val="#ppt_x"/>
                                          </p:val>
                                        </p:tav>
                                      </p:tavLst>
                                    </p:anim>
                                    <p:anim calcmode="lin" valueType="num">
                                      <p:cBhvr>
                                        <p:cTn id="26" dur="1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27D0D5EE-4F30-43B5-87DA-4547EC8A53B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9D94ACC1-6EA2-4C72-B9F9-D20BABCA0C5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61F29506-BCCD-4DA0-B632-0906CAE0596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588552" y="7848000"/>
            <a:ext cx="1862159"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Dennis Jarvis</a:t>
            </a: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46608118"/>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219835FC-EFB7-4E3E-80E1-CF5E3334BA5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B2CEC4FB-370B-44A3-A282-7E00C0B4D7B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89D7961F-206A-4C28-8427-35505A91544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588552" y="7848000"/>
            <a:ext cx="1862159"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David Stanley</a:t>
            </a:r>
          </a:p>
        </p:txBody>
      </p:sp>
      <p:grpSp>
        <p:nvGrpSpPr>
          <p:cNvPr id="19" name="Podklad">
            <a:extLst>
              <a:ext uri="{FF2B5EF4-FFF2-40B4-BE49-F238E27FC236}">
                <a16:creationId xmlns:a16="http://schemas.microsoft.com/office/drawing/2014/main" id="{28ED8F97-7512-4300-953E-44B2F19D9C1A}"/>
              </a:ext>
            </a:extLst>
          </p:cNvPr>
          <p:cNvGrpSpPr/>
          <p:nvPr/>
        </p:nvGrpSpPr>
        <p:grpSpPr>
          <a:xfrm>
            <a:off x="5675784" y="181794"/>
            <a:ext cx="8631174" cy="1358145"/>
            <a:chOff x="259433" y="2577876"/>
            <a:chExt cx="8631174" cy="1358145"/>
          </a:xfrm>
        </p:grpSpPr>
        <p:pic>
          <p:nvPicPr>
            <p:cNvPr id="26" name="Striekanec 06">
              <a:extLst>
                <a:ext uri="{FF2B5EF4-FFF2-40B4-BE49-F238E27FC236}">
                  <a16:creationId xmlns:a16="http://schemas.microsoft.com/office/drawing/2014/main" id="{A9F5AF75-75E3-43E2-AEF0-CDCAD979160E}"/>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6345499" y="2577876"/>
              <a:ext cx="2545108" cy="1296144"/>
            </a:xfrm>
            <a:prstGeom prst="rect">
              <a:avLst/>
            </a:prstGeom>
            <a:noFill/>
          </p:spPr>
        </p:pic>
        <p:pic>
          <p:nvPicPr>
            <p:cNvPr id="27" name="Striekanec 05">
              <a:extLst>
                <a:ext uri="{FF2B5EF4-FFF2-40B4-BE49-F238E27FC236}">
                  <a16:creationId xmlns:a16="http://schemas.microsoft.com/office/drawing/2014/main" id="{153E4451-8462-4A78-A475-7BDEAFB4FE85}"/>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5172091" y="2637336"/>
              <a:ext cx="2545108" cy="1296144"/>
            </a:xfrm>
            <a:prstGeom prst="rect">
              <a:avLst/>
            </a:prstGeom>
            <a:noFill/>
          </p:spPr>
        </p:pic>
        <p:pic>
          <p:nvPicPr>
            <p:cNvPr id="28" name="Striekanec 04">
              <a:extLst>
                <a:ext uri="{FF2B5EF4-FFF2-40B4-BE49-F238E27FC236}">
                  <a16:creationId xmlns:a16="http://schemas.microsoft.com/office/drawing/2014/main" id="{F6CC187B-0E20-48F7-A403-8E60A633C794}"/>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3965716" y="2577876"/>
              <a:ext cx="2545108" cy="1296144"/>
            </a:xfrm>
            <a:prstGeom prst="rect">
              <a:avLst/>
            </a:prstGeom>
            <a:noFill/>
          </p:spPr>
        </p:pic>
        <p:pic>
          <p:nvPicPr>
            <p:cNvPr id="29" name="Striekanec 03">
              <a:extLst>
                <a:ext uri="{FF2B5EF4-FFF2-40B4-BE49-F238E27FC236}">
                  <a16:creationId xmlns:a16="http://schemas.microsoft.com/office/drawing/2014/main" id="{72BA74B4-90E0-4A06-A3D1-7842E363C11C}"/>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2627468" y="2637336"/>
              <a:ext cx="2545108" cy="1296144"/>
            </a:xfrm>
            <a:prstGeom prst="rect">
              <a:avLst/>
            </a:prstGeom>
            <a:noFill/>
          </p:spPr>
        </p:pic>
        <p:pic>
          <p:nvPicPr>
            <p:cNvPr id="30" name="Striekanec 02">
              <a:extLst>
                <a:ext uri="{FF2B5EF4-FFF2-40B4-BE49-F238E27FC236}">
                  <a16:creationId xmlns:a16="http://schemas.microsoft.com/office/drawing/2014/main" id="{511E2778-F1D4-4B51-9943-0F0E4768440B}"/>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1389976" y="2632254"/>
              <a:ext cx="2545108" cy="1296144"/>
            </a:xfrm>
            <a:prstGeom prst="rect">
              <a:avLst/>
            </a:prstGeom>
            <a:noFill/>
          </p:spPr>
        </p:pic>
        <p:pic>
          <p:nvPicPr>
            <p:cNvPr id="31" name="Striekanec 01">
              <a:extLst>
                <a:ext uri="{FF2B5EF4-FFF2-40B4-BE49-F238E27FC236}">
                  <a16:creationId xmlns:a16="http://schemas.microsoft.com/office/drawing/2014/main" id="{E8E2082F-F694-4C76-AEAA-B32718896345}"/>
                </a:ext>
              </a:extLst>
            </p:cNvPr>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259433" y="2639877"/>
              <a:ext cx="2545108" cy="1296144"/>
            </a:xfrm>
            <a:prstGeom prst="rect">
              <a:avLst/>
            </a:prstGeom>
            <a:noFill/>
          </p:spPr>
        </p:pic>
      </p:grpSp>
      <p:sp>
        <p:nvSpPr>
          <p:cNvPr id="18" name="Popis">
            <a:extLst>
              <a:ext uri="{FF2B5EF4-FFF2-40B4-BE49-F238E27FC236}">
                <a16:creationId xmlns:a16="http://schemas.microsoft.com/office/drawing/2014/main" id="{8501585B-23B0-4946-9F7D-72FF8FE3A79C}"/>
              </a:ext>
            </a:extLst>
          </p:cNvPr>
          <p:cNvSpPr txBox="1"/>
          <p:nvPr/>
        </p:nvSpPr>
        <p:spPr>
          <a:xfrm>
            <a:off x="6201301" y="592532"/>
            <a:ext cx="7364892" cy="646331"/>
          </a:xfrm>
          <a:prstGeom prst="rect">
            <a:avLst/>
          </a:prstGeom>
          <a:noFill/>
        </p:spPr>
        <p:txBody>
          <a:bodyPr wrap="square">
            <a:spAutoFit/>
          </a:bodyPr>
          <a:lstStyle/>
          <a:p>
            <a:pPr algn="ctr"/>
            <a:r>
              <a:rPr lang="cs-CZ" sz="3600" b="1">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rPr>
              <a:t>The Lion Water Fountain</a:t>
            </a:r>
            <a:endParaRPr lang="cs-CZ" sz="3600" b="1" dirty="0">
              <a:ln w="3175">
                <a:solidFill>
                  <a:schemeClr val="bg2">
                    <a:lumMod val="50000"/>
                  </a:schemeClr>
                </a:solidFill>
              </a:ln>
              <a:gradFill>
                <a:gsLst>
                  <a:gs pos="100000">
                    <a:schemeClr val="accent2">
                      <a:lumMod val="50000"/>
                    </a:schemeClr>
                  </a:gs>
                  <a:gs pos="50000">
                    <a:srgbClr val="EE853E"/>
                  </a:gs>
                  <a:gs pos="0">
                    <a:schemeClr val="accent4">
                      <a:lumMod val="75000"/>
                    </a:schemeClr>
                  </a:gs>
                </a:gsLst>
                <a:lin ang="5400000" scaled="1"/>
              </a:gradFill>
              <a:effectLst>
                <a:outerShdw blurRad="38100" dist="38100" dir="2700000" algn="tl">
                  <a:srgbClr val="000000">
                    <a:alpha val="43137"/>
                  </a:srgbClr>
                </a:outerShdw>
                <a:reflection endPos="0" dist="228600" dir="5400000" sy="-100000" algn="bl" rotWithShape="0"/>
              </a:effectLst>
              <a:latin typeface="Cancun" panose="03020902040302020201" pitchFamily="66" charset="0"/>
            </a:endParaRPr>
          </a:p>
        </p:txBody>
      </p:sp>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26465" cy="8572500"/>
          </a:xfrm>
          <a:prstGeom prst="rect">
            <a:avLst/>
          </a:prstGeom>
        </p:spPr>
      </p:pic>
    </p:spTree>
    <p:extLst>
      <p:ext uri="{BB962C8B-B14F-4D97-AF65-F5344CB8AC3E}">
        <p14:creationId xmlns:p14="http://schemas.microsoft.com/office/powerpoint/2010/main" val="3547661565"/>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par>
                                <p:cTn id="17" presetID="42" presetClass="entr" presetSubtype="0" fill="hold" grpId="0" nodeType="withEffect">
                                  <p:stCondLst>
                                    <p:cond delay="100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1500"/>
                                        <p:tgtEl>
                                          <p:spTgt spid="18"/>
                                        </p:tgtEl>
                                      </p:cBhvr>
                                    </p:animEffect>
                                    <p:anim calcmode="lin" valueType="num">
                                      <p:cBhvr>
                                        <p:cTn id="20" dur="1500" fill="hold"/>
                                        <p:tgtEl>
                                          <p:spTgt spid="18"/>
                                        </p:tgtEl>
                                        <p:attrNameLst>
                                          <p:attrName>ppt_x</p:attrName>
                                        </p:attrNameLst>
                                      </p:cBhvr>
                                      <p:tavLst>
                                        <p:tav tm="0">
                                          <p:val>
                                            <p:strVal val="#ppt_x"/>
                                          </p:val>
                                        </p:tav>
                                        <p:tav tm="100000">
                                          <p:val>
                                            <p:strVal val="#ppt_x"/>
                                          </p:val>
                                        </p:tav>
                                      </p:tavLst>
                                    </p:anim>
                                    <p:anim calcmode="lin" valueType="num">
                                      <p:cBhvr>
                                        <p:cTn id="21" dur="1500" fill="hold"/>
                                        <p:tgtEl>
                                          <p:spTgt spid="18"/>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100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1500"/>
                                        <p:tgtEl>
                                          <p:spTgt spid="19"/>
                                        </p:tgtEl>
                                      </p:cBhvr>
                                    </p:animEffect>
                                    <p:anim calcmode="lin" valueType="num">
                                      <p:cBhvr>
                                        <p:cTn id="25" dur="1500" fill="hold"/>
                                        <p:tgtEl>
                                          <p:spTgt spid="19"/>
                                        </p:tgtEl>
                                        <p:attrNameLst>
                                          <p:attrName>ppt_x</p:attrName>
                                        </p:attrNameLst>
                                      </p:cBhvr>
                                      <p:tavLst>
                                        <p:tav tm="0">
                                          <p:val>
                                            <p:strVal val="#ppt_x"/>
                                          </p:val>
                                        </p:tav>
                                        <p:tav tm="100000">
                                          <p:val>
                                            <p:strVal val="#ppt_x"/>
                                          </p:val>
                                        </p:tav>
                                      </p:tavLst>
                                    </p:anim>
                                    <p:anim calcmode="lin" valueType="num">
                                      <p:cBhvr>
                                        <p:cTn id="26" dur="1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7A085ECB-998B-45E5-B84B-7B3B5FBC3BF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A76D70D0-D879-430B-A662-73F3F21D1CC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B1F0D1E2-9DFA-407A-BD57-60D024E587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465" cy="8572500"/>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444536" y="7848000"/>
            <a:ext cx="2006175"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Dušan</a:t>
            </a:r>
          </a:p>
        </p:txBody>
      </p:sp>
    </p:spTree>
    <p:extLst>
      <p:ext uri="{BB962C8B-B14F-4D97-AF65-F5344CB8AC3E}">
        <p14:creationId xmlns:p14="http://schemas.microsoft.com/office/powerpoint/2010/main" val="2456379055"/>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FDD7B4F1-9BCC-4354-9EA8-8C5EE07033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6" name="Foto 2">
            <a:extLst>
              <a:ext uri="{FF2B5EF4-FFF2-40B4-BE49-F238E27FC236}">
                <a16:creationId xmlns:a16="http://schemas.microsoft.com/office/drawing/2014/main" id="{0C8E04EA-4003-476E-8D84-847CDE131B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8" name="Foto 3">
            <a:extLst>
              <a:ext uri="{FF2B5EF4-FFF2-40B4-BE49-F238E27FC236}">
                <a16:creationId xmlns:a16="http://schemas.microsoft.com/office/drawing/2014/main" id="{ADDAD8DA-189B-4AC7-8F01-A2CB03FF336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9"/>
          </a:xfrm>
          <a:prstGeom prst="rect">
            <a:avLst/>
          </a:prstGeom>
        </p:spPr>
      </p:pic>
      <p:pic>
        <p:nvPicPr>
          <p:cNvPr id="7" name="Rám">
            <a:extLst>
              <a:ext uri="{FF2B5EF4-FFF2-40B4-BE49-F238E27FC236}">
                <a16:creationId xmlns:a16="http://schemas.microsoft.com/office/drawing/2014/main" id="{39CB6CC5-DC3E-434F-B308-ED8B18D819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465" cy="8572500"/>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444536" y="7848000"/>
            <a:ext cx="2006175"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ct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Dušan</a:t>
            </a:r>
          </a:p>
        </p:txBody>
      </p:sp>
    </p:spTree>
    <p:extLst>
      <p:ext uri="{BB962C8B-B14F-4D97-AF65-F5344CB8AC3E}">
        <p14:creationId xmlns:p14="http://schemas.microsoft.com/office/powerpoint/2010/main" val="2429429601"/>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5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laketa">
            <a:extLst>
              <a:ext uri="{FF2B5EF4-FFF2-40B4-BE49-F238E27FC236}">
                <a16:creationId xmlns:a16="http://schemas.microsoft.com/office/drawing/2014/main" id="{E6D32F76-3587-445F-870C-B3727385BBB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3" name="Minca">
            <a:extLst>
              <a:ext uri="{FF2B5EF4-FFF2-40B4-BE49-F238E27FC236}">
                <a16:creationId xmlns:a16="http://schemas.microsoft.com/office/drawing/2014/main" id="{088C14C6-2B85-4CA9-9585-81855D35E6A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104306" y="4764722"/>
            <a:ext cx="2381250" cy="2381250"/>
          </a:xfrm>
          <a:prstGeom prst="rect">
            <a:avLst/>
          </a:prstGeom>
          <a:effectLst>
            <a:outerShdw blurRad="152400" dir="18900000" sy="23000" kx="-1200000" algn="bl" rotWithShape="0">
              <a:prstClr val="black">
                <a:alpha val="48000"/>
              </a:prstClr>
            </a:outerShdw>
          </a:effectLst>
        </p:spPr>
      </p:pic>
      <p:sp>
        <p:nvSpPr>
          <p:cNvPr id="8" name="Petra">
            <a:extLst>
              <a:ext uri="{FF2B5EF4-FFF2-40B4-BE49-F238E27FC236}">
                <a16:creationId xmlns:a16="http://schemas.microsoft.com/office/drawing/2014/main" id="{2F5331F0-4B4D-4853-BBC8-BA64D46450F7}"/>
              </a:ext>
            </a:extLst>
          </p:cNvPr>
          <p:cNvSpPr txBox="1"/>
          <p:nvPr/>
        </p:nvSpPr>
        <p:spPr>
          <a:xfrm>
            <a:off x="1571328" y="1426528"/>
            <a:ext cx="5447207" cy="1569660"/>
          </a:xfrm>
          <a:prstGeom prst="rect">
            <a:avLst/>
          </a:prstGeom>
          <a:noFill/>
          <a:scene3d>
            <a:camera prst="orthographicFront"/>
            <a:lightRig rig="sunset" dir="t"/>
          </a:scene3d>
          <a:sp3d prstMaterial="matte"/>
        </p:spPr>
        <p:txBody>
          <a:bodyPr wrap="square" rtlCol="0">
            <a:spAutoFit/>
            <a:sp3d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9600" b="1" strike="noStrike" kern="1200" cap="none" normalizeH="0" baseline="0" noProof="0">
                <a:ln w="19050">
                  <a:solidFill>
                    <a:prstClr val="black">
                      <a:alpha val="70000"/>
                    </a:prstClr>
                  </a:solidFill>
                </a:ln>
                <a:solidFill>
                  <a:srgbClr val="C6740A"/>
                </a:solidFill>
                <a:effectLst>
                  <a:outerShdw blurRad="50800" dist="38100" dir="2700000" algn="tl" rotWithShape="0">
                    <a:prstClr val="black"/>
                  </a:outerShdw>
                </a:effectLst>
                <a:uLnTx/>
                <a:uFillTx/>
                <a:latin typeface="Cancun" panose="03020902040302020201" pitchFamily="66" charset="0"/>
              </a:rPr>
              <a:t>PETRA</a:t>
            </a:r>
            <a:endParaRPr kumimoji="0" lang="sk-SK" sz="9600" b="1" strike="noStrike" kern="1200" cap="none" normalizeH="0" baseline="0" noProof="0" dirty="0">
              <a:ln w="19050">
                <a:solidFill>
                  <a:prstClr val="black">
                    <a:alpha val="70000"/>
                  </a:prstClr>
                </a:solidFill>
              </a:ln>
              <a:solidFill>
                <a:srgbClr val="C6740A"/>
              </a:solidFill>
              <a:effectLst>
                <a:outerShdw blurRad="50800" dist="38100" dir="2700000" algn="tl" rotWithShape="0">
                  <a:prstClr val="black"/>
                </a:outerShdw>
              </a:effectLst>
              <a:uLnTx/>
              <a:uFillTx/>
              <a:latin typeface="Cancun" panose="03020902040302020201" pitchFamily="66" charset="0"/>
            </a:endParaRPr>
          </a:p>
        </p:txBody>
      </p:sp>
      <p:sp>
        <p:nvSpPr>
          <p:cNvPr id="9" name="Jordánsko">
            <a:extLst>
              <a:ext uri="{FF2B5EF4-FFF2-40B4-BE49-F238E27FC236}">
                <a16:creationId xmlns:a16="http://schemas.microsoft.com/office/drawing/2014/main" id="{80E0BF3D-9939-4BC6-9AC8-4C05D1AAD353}"/>
              </a:ext>
            </a:extLst>
          </p:cNvPr>
          <p:cNvSpPr txBox="1"/>
          <p:nvPr/>
        </p:nvSpPr>
        <p:spPr>
          <a:xfrm>
            <a:off x="2218918" y="2996188"/>
            <a:ext cx="4152029" cy="1015663"/>
          </a:xfrm>
          <a:prstGeom prst="rect">
            <a:avLst/>
          </a:prstGeom>
          <a:noFill/>
          <a:scene3d>
            <a:camera prst="orthographicFront"/>
            <a:lightRig rig="sunset" dir="t"/>
          </a:scene3d>
          <a:sp3d prstMaterial="matte"/>
        </p:spPr>
        <p:txBody>
          <a:bodyPr wrap="square" rtlCol="0">
            <a:prstTxWarp prst="textArchDown">
              <a:avLst/>
            </a:prstTxWarp>
            <a:spAutoFit/>
            <a:sp3d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6000" b="1" strike="noStrike" kern="1200" cap="none" normalizeH="0" baseline="0" noProof="0">
                <a:ln w="19050">
                  <a:solidFill>
                    <a:prstClr val="black">
                      <a:alpha val="70000"/>
                    </a:prstClr>
                  </a:solidFill>
                </a:ln>
                <a:solidFill>
                  <a:srgbClr val="C6740A"/>
                </a:solidFill>
                <a:effectLst>
                  <a:outerShdw blurRad="50800" dist="38100" dir="2700000" algn="tl" rotWithShape="0">
                    <a:prstClr val="black"/>
                  </a:outerShdw>
                </a:effectLst>
                <a:uLnTx/>
                <a:uFillTx/>
                <a:latin typeface="Cancun" panose="03020902040302020201" pitchFamily="66" charset="0"/>
              </a:rPr>
              <a:t>JORDAN</a:t>
            </a:r>
            <a:endParaRPr kumimoji="0" lang="sk-SK" sz="6000" b="1" strike="noStrike" kern="1200" cap="none" normalizeH="0" baseline="0" noProof="0" dirty="0">
              <a:ln w="19050">
                <a:solidFill>
                  <a:prstClr val="black">
                    <a:alpha val="70000"/>
                  </a:prstClr>
                </a:solidFill>
              </a:ln>
              <a:solidFill>
                <a:srgbClr val="C6740A"/>
              </a:solidFill>
              <a:effectLst>
                <a:outerShdw blurRad="50800" dist="38100" dir="2700000" algn="tl" rotWithShape="0">
                  <a:prstClr val="black"/>
                </a:outerShdw>
              </a:effectLst>
              <a:uLnTx/>
              <a:uFillTx/>
              <a:latin typeface="Cancun" panose="03020902040302020201" pitchFamily="66" charset="0"/>
            </a:endParaRPr>
          </a:p>
        </p:txBody>
      </p:sp>
      <p:cxnSp>
        <p:nvCxnSpPr>
          <p:cNvPr id="11" name="Čiara">
            <a:extLst>
              <a:ext uri="{FF2B5EF4-FFF2-40B4-BE49-F238E27FC236}">
                <a16:creationId xmlns:a16="http://schemas.microsoft.com/office/drawing/2014/main" id="{6AE888F5-6768-40A3-A7D3-BB45E8F7F83A}"/>
              </a:ext>
            </a:extLst>
          </p:cNvPr>
          <p:cNvCxnSpPr/>
          <p:nvPr/>
        </p:nvCxnSpPr>
        <p:spPr>
          <a:xfrm>
            <a:off x="1918931" y="2918098"/>
            <a:ext cx="4752000" cy="0"/>
          </a:xfrm>
          <a:prstGeom prst="line">
            <a:avLst/>
          </a:prstGeom>
          <a:ln w="76200">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pic>
        <p:nvPicPr>
          <p:cNvPr id="10" name="Rám">
            <a:extLst>
              <a:ext uri="{FF2B5EF4-FFF2-40B4-BE49-F238E27FC236}">
                <a16:creationId xmlns:a16="http://schemas.microsoft.com/office/drawing/2014/main" id="{F779A73A-31D8-4B2D-8BF7-B1A8401A73A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767" y="0"/>
            <a:ext cx="15226465" cy="8572500"/>
          </a:xfrm>
          <a:prstGeom prst="rect">
            <a:avLst/>
          </a:prstGeom>
        </p:spPr>
      </p:pic>
    </p:spTree>
    <p:extLst>
      <p:ext uri="{BB962C8B-B14F-4D97-AF65-F5344CB8AC3E}">
        <p14:creationId xmlns:p14="http://schemas.microsoft.com/office/powerpoint/2010/main" val="334057049"/>
      </p:ext>
    </p:extLst>
  </p:cSld>
  <p:clrMapOvr>
    <a:masterClrMapping/>
  </p:clrMapOvr>
  <mc:AlternateContent xmlns:mc="http://schemas.openxmlformats.org/markup-compatibility/2006" xmlns:p14="http://schemas.microsoft.com/office/powerpoint/2010/main">
    <mc:Choice Requires="p14">
      <p:transition spd="slow" p14:dur="2000" advClick="0" advTm="11000">
        <p:fade/>
      </p:transition>
    </mc:Choice>
    <mc:Fallback xmlns="">
      <p:transition spd="slow" advClick="0"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childTnLst>
                          </p:cTn>
                        </p:par>
                        <p:par>
                          <p:cTn id="8" fill="hold">
                            <p:stCondLst>
                              <p:cond delay="2500"/>
                            </p:stCondLst>
                            <p:childTnLst>
                              <p:par>
                                <p:cTn id="9" presetID="1" presetClass="entr" presetSubtype="0" fill="hold" grpId="0" nodeType="afterEffect">
                                  <p:stCondLst>
                                    <p:cond delay="500"/>
                                  </p:stCondLst>
                                  <p:iterate type="lt">
                                    <p:tmAbs val="400"/>
                                  </p:iterate>
                                  <p:childTnLst>
                                    <p:set>
                                      <p:cBhvr>
                                        <p:cTn id="10" dur="1" fill="hold">
                                          <p:stCondLst>
                                            <p:cond delay="0"/>
                                          </p:stCondLst>
                                        </p:cTn>
                                        <p:tgtEl>
                                          <p:spTgt spid="8"/>
                                        </p:tgtEl>
                                        <p:attrNameLst>
                                          <p:attrName>style.visibility</p:attrName>
                                        </p:attrNameLst>
                                      </p:cBhvr>
                                      <p:to>
                                        <p:strVal val="visible"/>
                                      </p:to>
                                    </p:set>
                                  </p:childTnLst>
                                </p:cTn>
                              </p:par>
                              <p:par>
                                <p:cTn id="11" presetID="22" presetClass="entr" presetSubtype="8" fill="hold" nodeType="withEffect">
                                  <p:stCondLst>
                                    <p:cond delay="5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2000"/>
                                        <p:tgtEl>
                                          <p:spTgt spid="11"/>
                                        </p:tgtEl>
                                      </p:cBhvr>
                                    </p:animEffect>
                                  </p:childTnLst>
                                </p:cTn>
                              </p:par>
                            </p:childTnLst>
                          </p:cTn>
                        </p:par>
                        <p:par>
                          <p:cTn id="14" fill="hold">
                            <p:stCondLst>
                              <p:cond delay="5000"/>
                            </p:stCondLst>
                            <p:childTnLst>
                              <p:par>
                                <p:cTn id="15" presetID="16" presetClass="entr" presetSubtype="37" fill="hold" grpId="0" nodeType="afterEffect">
                                  <p:stCondLst>
                                    <p:cond delay="500"/>
                                  </p:stCondLst>
                                  <p:childTnLst>
                                    <p:set>
                                      <p:cBhvr>
                                        <p:cTn id="16" dur="1" fill="hold">
                                          <p:stCondLst>
                                            <p:cond delay="0"/>
                                          </p:stCondLst>
                                        </p:cTn>
                                        <p:tgtEl>
                                          <p:spTgt spid="9"/>
                                        </p:tgtEl>
                                        <p:attrNameLst>
                                          <p:attrName>style.visibility</p:attrName>
                                        </p:attrNameLst>
                                      </p:cBhvr>
                                      <p:to>
                                        <p:strVal val="visible"/>
                                      </p:to>
                                    </p:set>
                                    <p:animEffect transition="in" filter="barn(outVertical)">
                                      <p:cBhvr>
                                        <p:cTn id="17" dur="2000"/>
                                        <p:tgtEl>
                                          <p:spTgt spid="9"/>
                                        </p:tgtEl>
                                      </p:cBhvr>
                                    </p:animEffect>
                                  </p:childTnLst>
                                </p:cTn>
                              </p:par>
                            </p:childTnLst>
                          </p:cTn>
                        </p:par>
                        <p:par>
                          <p:cTn id="18" fill="hold">
                            <p:stCondLst>
                              <p:cond delay="7500"/>
                            </p:stCondLst>
                            <p:childTnLst>
                              <p:par>
                                <p:cTn id="19" presetID="55" presetClass="entr" presetSubtype="0" fill="hold" nodeType="afterEffect">
                                  <p:stCondLst>
                                    <p:cond delay="500"/>
                                  </p:stCondLst>
                                  <p:childTnLst>
                                    <p:set>
                                      <p:cBhvr>
                                        <p:cTn id="20" dur="1" fill="hold">
                                          <p:stCondLst>
                                            <p:cond delay="0"/>
                                          </p:stCondLst>
                                        </p:cTn>
                                        <p:tgtEl>
                                          <p:spTgt spid="3"/>
                                        </p:tgtEl>
                                        <p:attrNameLst>
                                          <p:attrName>style.visibility</p:attrName>
                                        </p:attrNameLst>
                                      </p:cBhvr>
                                      <p:to>
                                        <p:strVal val="visible"/>
                                      </p:to>
                                    </p:set>
                                    <p:anim calcmode="lin" valueType="num">
                                      <p:cBhvr>
                                        <p:cTn id="21" dur="1500" fill="hold"/>
                                        <p:tgtEl>
                                          <p:spTgt spid="3"/>
                                        </p:tgtEl>
                                        <p:attrNameLst>
                                          <p:attrName>ppt_w</p:attrName>
                                        </p:attrNameLst>
                                      </p:cBhvr>
                                      <p:tavLst>
                                        <p:tav tm="0">
                                          <p:val>
                                            <p:strVal val="#ppt_w*0.70"/>
                                          </p:val>
                                        </p:tav>
                                        <p:tav tm="100000">
                                          <p:val>
                                            <p:strVal val="#ppt_w"/>
                                          </p:val>
                                        </p:tav>
                                      </p:tavLst>
                                    </p:anim>
                                    <p:anim calcmode="lin" valueType="num">
                                      <p:cBhvr>
                                        <p:cTn id="22" dur="1500" fill="hold"/>
                                        <p:tgtEl>
                                          <p:spTgt spid="3"/>
                                        </p:tgtEl>
                                        <p:attrNameLst>
                                          <p:attrName>ppt_h</p:attrName>
                                        </p:attrNameLst>
                                      </p:cBhvr>
                                      <p:tavLst>
                                        <p:tav tm="0">
                                          <p:val>
                                            <p:strVal val="#ppt_h"/>
                                          </p:val>
                                        </p:tav>
                                        <p:tav tm="100000">
                                          <p:val>
                                            <p:strVal val="#ppt_h"/>
                                          </p:val>
                                        </p:tav>
                                      </p:tavLst>
                                    </p:anim>
                                    <p:animEffect transition="in" filter="fade">
                                      <p:cBhvr>
                                        <p:cTn id="2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53779" y="6713051"/>
            <a:ext cx="4676441" cy="1031026"/>
          </a:xfrm>
          <a:prstGeom prst="rect">
            <a:avLst/>
          </a:prstGeom>
        </p:spPr>
      </p:pic>
      <p:sp>
        <p:nvSpPr>
          <p:cNvPr id="24" name="Kontakt">
            <a:extLst>
              <a:ext uri="{FF2B5EF4-FFF2-40B4-BE49-F238E27FC236}">
                <a16:creationId xmlns:a16="http://schemas.microsoft.com/office/drawing/2014/main" id="{600564D0-3AD1-4459-AD36-23CBC689CE29}"/>
              </a:ext>
            </a:extLst>
          </p:cNvPr>
          <p:cNvSpPr/>
          <p:nvPr/>
        </p:nvSpPr>
        <p:spPr>
          <a:xfrm>
            <a:off x="2232000" y="5472000"/>
            <a:ext cx="9432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Contact:				pista2011</a:t>
            </a:r>
            <a:r>
              <a:rPr kumimoji="0" lang="sk-SK" sz="2500" i="0" u="none" strike="noStrike" kern="1200" cap="none" spc="0" normalizeH="0" baseline="0" noProof="0">
                <a:ln>
                  <a:noFill/>
                </a:ln>
                <a:solidFill>
                  <a:prstClr val="black"/>
                </a:solidFill>
                <a:effectLst/>
                <a:uLnTx/>
                <a:uFillTx/>
                <a:latin typeface="Nadianne" panose="03020902050305070206" pitchFamily="66" charset="0"/>
                <a:ea typeface="+mn-ea"/>
                <a:cs typeface="+mn-cs"/>
              </a:rPr>
              <a:t>@</a:t>
            </a: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gmail.com</a:t>
            </a:r>
          </a:p>
        </p:txBody>
      </p:sp>
      <p:sp>
        <p:nvSpPr>
          <p:cNvPr id="21" name="Autor">
            <a:extLst>
              <a:ext uri="{FF2B5EF4-FFF2-40B4-BE49-F238E27FC236}">
                <a16:creationId xmlns:a16="http://schemas.microsoft.com/office/drawing/2014/main" id="{4D3E03D1-5505-4690-9983-FC19215E5FFC}"/>
              </a:ext>
            </a:extLst>
          </p:cNvPr>
          <p:cNvSpPr/>
          <p:nvPr/>
        </p:nvSpPr>
        <p:spPr>
          <a:xfrm>
            <a:off x="2232000" y="4824000"/>
            <a:ext cx="9432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Created by :		Rumpler Štefan  (Slovakia)</a:t>
            </a:r>
          </a:p>
        </p:txBody>
      </p:sp>
      <p:sp>
        <p:nvSpPr>
          <p:cNvPr id="10" name="Fotografie 3">
            <a:extLst>
              <a:ext uri="{FF2B5EF4-FFF2-40B4-BE49-F238E27FC236}">
                <a16:creationId xmlns:a16="http://schemas.microsoft.com/office/drawing/2014/main" id="{9444F798-970C-48B5-86CF-F3E51DE0E072}"/>
              </a:ext>
            </a:extLst>
          </p:cNvPr>
          <p:cNvSpPr/>
          <p:nvPr/>
        </p:nvSpPr>
        <p:spPr>
          <a:xfrm>
            <a:off x="2232000" y="4176000"/>
            <a:ext cx="9432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Dennis G.Jarvis</a:t>
            </a:r>
            <a:r>
              <a:rPr lang="sk-SK" sz="2500">
                <a:solidFill>
                  <a:prstClr val="black"/>
                </a:solidFill>
                <a:latin typeface="Nadianne" panose="03020902050305070206" pitchFamily="66" charset="0"/>
              </a:rPr>
              <a:t>  (Canada)</a:t>
            </a:r>
            <a:endPar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11" name="Fotografie 2">
            <a:extLst>
              <a:ext uri="{FF2B5EF4-FFF2-40B4-BE49-F238E27FC236}">
                <a16:creationId xmlns:a16="http://schemas.microsoft.com/office/drawing/2014/main" id="{26F9EC7E-17D9-4F07-8899-A37CEA42CED1}"/>
              </a:ext>
            </a:extLst>
          </p:cNvPr>
          <p:cNvSpPr/>
          <p:nvPr/>
        </p:nvSpPr>
        <p:spPr>
          <a:xfrm>
            <a:off x="2232000" y="3528000"/>
            <a:ext cx="9432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a:t>
            </a:r>
            <a:r>
              <a:rPr lang="sk-SK" sz="2500">
                <a:solidFill>
                  <a:prstClr val="black"/>
                </a:solidFill>
                <a:latin typeface="Nadianne" panose="03020902050305070206" pitchFamily="66" charset="0"/>
              </a:rPr>
              <a:t>Hudec Ivan  (Slovakia)</a:t>
            </a:r>
            <a:endPar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9" name="Fotografie 1">
            <a:extLst>
              <a:ext uri="{FF2B5EF4-FFF2-40B4-BE49-F238E27FC236}">
                <a16:creationId xmlns:a16="http://schemas.microsoft.com/office/drawing/2014/main" id="{8A943F77-9CAD-44CA-9947-0D7C2DE95600}"/>
              </a:ext>
            </a:extLst>
          </p:cNvPr>
          <p:cNvSpPr/>
          <p:nvPr/>
        </p:nvSpPr>
        <p:spPr>
          <a:xfrm>
            <a:off x="2232000" y="2880000"/>
            <a:ext cx="9432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Sekerka</a:t>
            </a:r>
            <a:r>
              <a:rPr kumimoji="0" lang="sk-SK" sz="2500" b="0" i="0" u="none" strike="noStrike" kern="1200" cap="none" spc="0" normalizeH="0" noProof="0">
                <a:ln>
                  <a:noFill/>
                </a:ln>
                <a:solidFill>
                  <a:prstClr val="black"/>
                </a:solidFill>
                <a:effectLst/>
                <a:uLnTx/>
                <a:uFillTx/>
                <a:latin typeface="Nadianne" panose="03020902050305070206" pitchFamily="66" charset="0"/>
                <a:ea typeface="+mn-ea"/>
                <a:cs typeface="+mn-cs"/>
              </a:rPr>
              <a:t> Dušan Ing.</a:t>
            </a: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(Slovakia)</a:t>
            </a:r>
          </a:p>
        </p:txBody>
      </p:sp>
      <p:sp>
        <p:nvSpPr>
          <p:cNvPr id="16" name="Hudba">
            <a:extLst>
              <a:ext uri="{FF2B5EF4-FFF2-40B4-BE49-F238E27FC236}">
                <a16:creationId xmlns:a16="http://schemas.microsoft.com/office/drawing/2014/main" id="{39178D16-2F76-4235-9FD6-FFABA7B8268E}"/>
              </a:ext>
            </a:extLst>
          </p:cNvPr>
          <p:cNvSpPr/>
          <p:nvPr/>
        </p:nvSpPr>
        <p:spPr>
          <a:xfrm>
            <a:off x="2232000" y="2232000"/>
            <a:ext cx="9432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Music :				</a:t>
            </a:r>
            <a:r>
              <a:rPr lang="sk-SK" sz="2500">
                <a:solidFill>
                  <a:prstClr val="black"/>
                </a:solidFill>
                <a:latin typeface="Nadianne" panose="03020902050305070206" pitchFamily="66" charset="0"/>
              </a:rPr>
              <a:t>Jordanian Traditional Music</a:t>
            </a:r>
            <a:endParaRPr kumimoji="0" lang="fr-FR"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20" name="Rok">
            <a:extLst>
              <a:ext uri="{FF2B5EF4-FFF2-40B4-BE49-F238E27FC236}">
                <a16:creationId xmlns:a16="http://schemas.microsoft.com/office/drawing/2014/main" id="{F5420CD4-49D3-4E47-88DA-F3C7894A893C}"/>
              </a:ext>
            </a:extLst>
          </p:cNvPr>
          <p:cNvSpPr/>
          <p:nvPr/>
        </p:nvSpPr>
        <p:spPr>
          <a:xfrm>
            <a:off x="12372528" y="828423"/>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2022</a:t>
            </a:r>
          </a:p>
        </p:txBody>
      </p:sp>
      <p:pic>
        <p:nvPicPr>
          <p:cNvPr id="12" name="Rám">
            <a:extLst>
              <a:ext uri="{FF2B5EF4-FFF2-40B4-BE49-F238E27FC236}">
                <a16:creationId xmlns:a16="http://schemas.microsoft.com/office/drawing/2014/main" id="{735FCA1B-69D9-4D34-AE43-129F0D59EC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767" y="0"/>
            <a:ext cx="15226465" cy="8572500"/>
          </a:xfrm>
          <a:prstGeom prst="rect">
            <a:avLst/>
          </a:prstGeom>
        </p:spPr>
      </p:pic>
    </p:spTree>
    <p:extLst>
      <p:ext uri="{BB962C8B-B14F-4D97-AF65-F5344CB8AC3E}">
        <p14:creationId xmlns:p14="http://schemas.microsoft.com/office/powerpoint/2010/main" val="1305104571"/>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2000"/>
                                        <p:tgtEl>
                                          <p:spTgt spid="16"/>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11"/>
                                        </p:tgtEl>
                                        <p:attrNameLst>
                                          <p:attrName>style.visibility</p:attrName>
                                        </p:attrNameLst>
                                      </p:cBhvr>
                                      <p:to>
                                        <p:strVal val="visible"/>
                                      </p:to>
                                    </p:set>
                                    <p:animEffect transition="in" filter="wipe(left)">
                                      <p:cBhvr>
                                        <p:cTn id="20" dur="2000"/>
                                        <p:tgtEl>
                                          <p:spTgt spid="11"/>
                                        </p:tgtEl>
                                      </p:cBhvr>
                                    </p:animEffect>
                                  </p:childTnLst>
                                </p:cTn>
                              </p:par>
                              <p:par>
                                <p:cTn id="21" presetID="22" presetClass="entr" presetSubtype="8" fill="hold" grpId="0" nodeType="withEffect">
                                  <p:stCondLst>
                                    <p:cond delay="375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2000"/>
                                        <p:tgtEl>
                                          <p:spTgt spid="10"/>
                                        </p:tgtEl>
                                      </p:cBhvr>
                                    </p:animEffect>
                                  </p:childTnLst>
                                </p:cTn>
                              </p:par>
                              <p:par>
                                <p:cTn id="24" presetID="22" presetClass="entr" presetSubtype="8" fill="hold" grpId="0" nodeType="withEffect">
                                  <p:stCondLst>
                                    <p:cond delay="5000"/>
                                  </p:stCondLst>
                                  <p:childTnLst>
                                    <p:set>
                                      <p:cBhvr>
                                        <p:cTn id="25" dur="1" fill="hold">
                                          <p:stCondLst>
                                            <p:cond delay="0"/>
                                          </p:stCondLst>
                                        </p:cTn>
                                        <p:tgtEl>
                                          <p:spTgt spid="21"/>
                                        </p:tgtEl>
                                        <p:attrNameLst>
                                          <p:attrName>style.visibility</p:attrName>
                                        </p:attrNameLst>
                                      </p:cBhvr>
                                      <p:to>
                                        <p:strVal val="visible"/>
                                      </p:to>
                                    </p:set>
                                    <p:animEffect transition="in" filter="wipe(left)">
                                      <p:cBhvr>
                                        <p:cTn id="26" dur="2000"/>
                                        <p:tgtEl>
                                          <p:spTgt spid="21"/>
                                        </p:tgtEl>
                                      </p:cBhvr>
                                    </p:animEffect>
                                  </p:childTnLst>
                                </p:cTn>
                              </p:par>
                              <p:par>
                                <p:cTn id="27" presetID="22" presetClass="entr" presetSubtype="8" fill="hold" grpId="0" nodeType="withEffect">
                                  <p:stCondLst>
                                    <p:cond delay="6250"/>
                                  </p:stCondLst>
                                  <p:childTnLst>
                                    <p:set>
                                      <p:cBhvr>
                                        <p:cTn id="28" dur="1" fill="hold">
                                          <p:stCondLst>
                                            <p:cond delay="0"/>
                                          </p:stCondLst>
                                        </p:cTn>
                                        <p:tgtEl>
                                          <p:spTgt spid="24"/>
                                        </p:tgtEl>
                                        <p:attrNameLst>
                                          <p:attrName>style.visibility</p:attrName>
                                        </p:attrNameLst>
                                      </p:cBhvr>
                                      <p:to>
                                        <p:strVal val="visible"/>
                                      </p:to>
                                    </p:set>
                                    <p:animEffect transition="in" filter="wipe(left)">
                                      <p:cBhvr>
                                        <p:cTn id="29" dur="2000"/>
                                        <p:tgtEl>
                                          <p:spTgt spid="24"/>
                                        </p:tgtEl>
                                      </p:cBhvr>
                                    </p:animEffect>
                                  </p:childTnLst>
                                </p:cTn>
                              </p:par>
                            </p:childTnLst>
                          </p:cTn>
                        </p:par>
                        <p:par>
                          <p:cTn id="30" fill="hold">
                            <p:stCondLst>
                              <p:cond delay="9250"/>
                            </p:stCondLst>
                            <p:childTnLst>
                              <p:par>
                                <p:cTn id="31" presetID="10" presetClass="entr" presetSubtype="0" fill="hold" nodeType="afterEffect">
                                  <p:stCondLst>
                                    <p:cond delay="50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1" grpId="0" animBg="1"/>
      <p:bldP spid="10" grpId="0" animBg="1"/>
      <p:bldP spid="11" grpId="0" animBg="1"/>
      <p:bldP spid="9" grpId="0" animBg="1"/>
      <p:bldP spid="16" grpId="0" animBg="1"/>
      <p:bldP spid="2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Poďakovanie">
            <a:extLst>
              <a:ext uri="{FF2B5EF4-FFF2-40B4-BE49-F238E27FC236}">
                <a16:creationId xmlns:a16="http://schemas.microsoft.com/office/drawing/2014/main" id="{4D5FB44B-6E67-473C-9512-7B399E632547}"/>
              </a:ext>
            </a:extLst>
          </p:cNvPr>
          <p:cNvSpPr/>
          <p:nvPr/>
        </p:nvSpPr>
        <p:spPr>
          <a:xfrm>
            <a:off x="1355304" y="5798419"/>
            <a:ext cx="10092953" cy="830997"/>
          </a:xfrm>
          <a:prstGeom prst="rect">
            <a:avLst/>
          </a:prstGeom>
          <a:noFill/>
        </p:spPr>
        <p:txBody>
          <a:bodyPr wrap="square">
            <a:spAutoFit/>
          </a:bodyPr>
          <a:lstStyle/>
          <a:p>
            <a:pPr marL="0" marR="0" lvl="0" indent="0" algn="ctr" defTabSz="1360628" rtl="0" eaLnBrk="1" fontAlgn="auto" latinLnBrk="0" hangingPunct="1">
              <a:lnSpc>
                <a:spcPct val="100000"/>
              </a:lnSpc>
              <a:spcBef>
                <a:spcPts val="0"/>
              </a:spcBef>
              <a:spcAft>
                <a:spcPts val="0"/>
              </a:spcAft>
              <a:buClrTx/>
              <a:buSzTx/>
              <a:buFontTx/>
              <a:buNone/>
              <a:tabLst/>
              <a:defRPr/>
            </a:pPr>
            <a:r>
              <a:rPr kumimoji="0" lang="en-US" sz="4800" b="1" i="1" u="none" strike="noStrike" kern="1200" cap="none" spc="0" normalizeH="0" baseline="0" noProof="0" dirty="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uLnTx/>
                <a:uFillTx/>
                <a:latin typeface="Nadianne" panose="03020902050305070206" pitchFamily="66" charset="0"/>
                <a:ea typeface="+mn-ea"/>
                <a:cs typeface="+mn-cs"/>
              </a:rPr>
              <a:t>Thank you for your feedback</a:t>
            </a: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56304" y="6695614"/>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469184" y="6695614"/>
            <a:ext cx="1712328" cy="1015663"/>
          </a:xfrm>
          <a:prstGeom prst="rect">
            <a:avLst/>
          </a:prstGeom>
          <a:noFill/>
        </p:spPr>
        <p:txBody>
          <a:bodyPr wrap="none" rtlCol="0">
            <a:spAutoFit/>
          </a:bodyPr>
          <a:lstStyle/>
          <a:p>
            <a:pPr marL="0" marR="0" lvl="0" indent="0" algn="r" defTabSz="1360628" rtl="0" eaLnBrk="1" fontAlgn="auto" latinLnBrk="0" hangingPunct="1">
              <a:lnSpc>
                <a:spcPct val="100000"/>
              </a:lnSpc>
              <a:spcBef>
                <a:spcPts val="0"/>
              </a:spcBef>
              <a:spcAft>
                <a:spcPts val="0"/>
              </a:spcAft>
              <a:buClrTx/>
              <a:buSzTx/>
              <a:buFontTx/>
              <a:buNone/>
              <a:tabLst/>
              <a:defRPr/>
            </a:pPr>
            <a:r>
              <a:rPr kumimoji="0" lang="sk-SK" sz="6000" b="1" i="0" u="none" strike="noStrike" kern="1200" cap="none" spc="0" normalizeH="0" baseline="0" noProof="0" dirty="0" err="1">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panose="020B7200000000000000" pitchFamily="34" charset="0"/>
              </a:rPr>
              <a:t>Steve</a:t>
            </a:r>
            <a:endParaRPr kumimoji="0" lang="sk-SK" sz="6000" b="1" i="0" u="none" strike="noStrike" kern="1200" cap="none" spc="0" normalizeH="0" baseline="0" noProof="0" dirty="0">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panose="020B7200000000000000" pitchFamily="34" charset="0"/>
            </a:endParaRPr>
          </a:p>
        </p:txBody>
      </p:sp>
      <p:sp>
        <p:nvSpPr>
          <p:cNvPr id="8" name="Video">
            <a:hlinkClick r:id="rId4"/>
            <a:extLst>
              <a:ext uri="{FF2B5EF4-FFF2-40B4-BE49-F238E27FC236}">
                <a16:creationId xmlns:a16="http://schemas.microsoft.com/office/drawing/2014/main" id="{83643BC5-C6AF-4157-BAEA-095F9A8D059D}"/>
              </a:ext>
            </a:extLst>
          </p:cNvPr>
          <p:cNvSpPr/>
          <p:nvPr/>
        </p:nvSpPr>
        <p:spPr>
          <a:xfrm>
            <a:off x="6755904" y="3797327"/>
            <a:ext cx="2508702"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CLICK for my VIDEOS</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1248" y="1754315"/>
            <a:ext cx="3830107" cy="2039532"/>
          </a:xfrm>
          <a:prstGeom prst="rect">
            <a:avLst/>
          </a:prstGeom>
        </p:spPr>
      </p:pic>
      <p:sp>
        <p:nvSpPr>
          <p:cNvPr id="9" name="Mail">
            <a:extLst>
              <a:ext uri="{FF2B5EF4-FFF2-40B4-BE49-F238E27FC236}">
                <a16:creationId xmlns:a16="http://schemas.microsoft.com/office/drawing/2014/main" id="{898DB147-36EB-43D7-BE9F-CE1D4B768BAF}"/>
              </a:ext>
            </a:extLst>
          </p:cNvPr>
          <p:cNvSpPr txBox="1"/>
          <p:nvPr/>
        </p:nvSpPr>
        <p:spPr>
          <a:xfrm>
            <a:off x="2743045" y="924126"/>
            <a:ext cx="3528393" cy="984885"/>
          </a:xfrm>
          <a:prstGeom prst="rect">
            <a:avLst/>
          </a:prstGeom>
          <a:solidFill>
            <a:schemeClr val="tx1"/>
          </a:solid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000" b="1" i="1" u="none" strike="noStrike" kern="1200" cap="none" spc="0" normalizeH="0" baseline="0" noProof="0">
                <a:ln>
                  <a:noFill/>
                </a:ln>
                <a:solidFill>
                  <a:srgbClr val="FF0000"/>
                </a:solidFill>
                <a:effectLst/>
                <a:uLnTx/>
                <a:uFillTx/>
                <a:latin typeface="Arial" panose="020B0604020202020204" pitchFamily="34" charset="0"/>
                <a:cs typeface="Arial" panose="020B0604020202020204" pitchFamily="34" charset="0"/>
              </a:rPr>
              <a:t>Welcome in all languages</a:t>
            </a:r>
            <a:r>
              <a:rPr kumimoji="0" lang="sk-SK" sz="2400" b="0" i="0" u="none" strike="noStrike" kern="1200" cap="none" spc="0" normalizeH="0" baseline="0" noProof="0">
                <a:ln>
                  <a:noFill/>
                </a:ln>
                <a:solidFill>
                  <a:srgbClr val="FF0000"/>
                </a:solidFill>
                <a:effectLst/>
                <a:uLnTx/>
                <a:uFillTx/>
                <a:latin typeface="Arial" panose="020B0604020202020204" pitchFamily="34" charset="0"/>
                <a:cs typeface="Arial" panose="020B0604020202020204" pitchFamily="34" charset="0"/>
              </a:rPr>
              <a:t>!</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b="1" i="1" u="none" strike="noStrike" kern="1200" cap="none" spc="0" normalizeH="0" baseline="0" noProof="0">
                <a:ln>
                  <a:noFill/>
                </a:ln>
                <a:solidFill>
                  <a:prstClr val="white">
                    <a:lumMod val="95000"/>
                  </a:prstClr>
                </a:solidFill>
                <a:effectLst/>
                <a:uLnTx/>
                <a:uFillTx/>
                <a:latin typeface="Arial" panose="020B0604020202020204" pitchFamily="34" charset="0"/>
                <a:cs typeface="Arial" panose="020B0604020202020204" pitchFamily="34" charset="0"/>
              </a:rPr>
              <a:t>I can translate your mails!</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600" b="0" i="0" u="none" strike="noStrike" kern="1200" cap="none" spc="0" normalizeH="0" baseline="0" noProof="0">
                <a:ln>
                  <a:noFill/>
                </a:ln>
                <a:solidFill>
                  <a:srgbClr val="FFFF00"/>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pista2011@gmail.com</a:t>
            </a:r>
            <a:endParaRPr kumimoji="0" lang="sk-SK" sz="1600" b="0" i="0" u="none" strike="noStrike" kern="1200" cap="none" spc="0" normalizeH="0" baseline="0" noProof="0">
              <a:ln>
                <a:noFill/>
              </a:ln>
              <a:solidFill>
                <a:srgbClr val="FFFF00"/>
              </a:solidFill>
              <a:effectLst/>
              <a:uLnTx/>
              <a:uFillTx/>
              <a:latin typeface="Arial" panose="020B0604020202020204" pitchFamily="34" charset="0"/>
              <a:cs typeface="Arial" panose="020B0604020202020204" pitchFamily="34" charset="0"/>
            </a:endParaRPr>
          </a:p>
        </p:txBody>
      </p:sp>
      <p:sp>
        <p:nvSpPr>
          <p:cNvPr id="10" name="Video">
            <a:hlinkClick r:id="rId7"/>
            <a:extLst>
              <a:ext uri="{FF2B5EF4-FFF2-40B4-BE49-F238E27FC236}">
                <a16:creationId xmlns:a16="http://schemas.microsoft.com/office/drawing/2014/main" id="{40CD13C0-64E3-4F29-8EF7-2A884747AC43}"/>
              </a:ext>
            </a:extLst>
          </p:cNvPr>
          <p:cNvSpPr/>
          <p:nvPr/>
        </p:nvSpPr>
        <p:spPr>
          <a:xfrm>
            <a:off x="9816646" y="3797327"/>
            <a:ext cx="2508702"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CLICK for my PPSX</a:t>
            </a:r>
          </a:p>
        </p:txBody>
      </p:sp>
    </p:spTree>
    <p:extLst>
      <p:ext uri="{BB962C8B-B14F-4D97-AF65-F5344CB8AC3E}">
        <p14:creationId xmlns:p14="http://schemas.microsoft.com/office/powerpoint/2010/main" val="196249385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500"/>
                                        <p:tgtEl>
                                          <p:spTgt spid="4"/>
                                        </p:tgtEl>
                                      </p:cBhvr>
                                    </p:animEffect>
                                    <p:anim calcmode="lin" valueType="num">
                                      <p:cBhvr>
                                        <p:cTn id="12" dur="1500" fill="hold"/>
                                        <p:tgtEl>
                                          <p:spTgt spid="4"/>
                                        </p:tgtEl>
                                        <p:attrNameLst>
                                          <p:attrName>ppt_x</p:attrName>
                                        </p:attrNameLst>
                                      </p:cBhvr>
                                      <p:tavLst>
                                        <p:tav tm="0">
                                          <p:val>
                                            <p:strVal val="#ppt_x"/>
                                          </p:val>
                                        </p:tav>
                                        <p:tav tm="100000">
                                          <p:val>
                                            <p:strVal val="#ppt_x"/>
                                          </p:val>
                                        </p:tav>
                                      </p:tavLst>
                                    </p:anim>
                                    <p:anim calcmode="lin" valueType="num">
                                      <p:cBhvr>
                                        <p:cTn id="13" dur="15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3500"/>
                            </p:stCondLst>
                            <p:childTnLst>
                              <p:par>
                                <p:cTn id="15" presetID="1" presetClass="entr" presetSubtype="0" fill="hold" grpId="0" nodeType="afterEffect">
                                  <p:stCondLst>
                                    <p:cond delay="500"/>
                                  </p:stCondLst>
                                  <p:iterate type="lt">
                                    <p:tmAbs val="300"/>
                                  </p:iterate>
                                  <p:childTnLst>
                                    <p:set>
                                      <p:cBhvr>
                                        <p:cTn id="16" dur="1" fill="hold">
                                          <p:stCondLst>
                                            <p:cond delay="0"/>
                                          </p:stCondLst>
                                        </p:cTn>
                                        <p:tgtEl>
                                          <p:spTgt spid="6"/>
                                        </p:tgtEl>
                                        <p:attrNameLst>
                                          <p:attrName>style.visibility</p:attrName>
                                        </p:attrNameLst>
                                      </p:cBhvr>
                                      <p:to>
                                        <p:strVal val="visible"/>
                                      </p:to>
                                    </p:set>
                                  </p:childTnLst>
                                </p:cTn>
                              </p:par>
                            </p:childTnLst>
                          </p:cTn>
                        </p:par>
                        <p:par>
                          <p:cTn id="17" fill="hold">
                            <p:stCondLst>
                              <p:cond delay="5201"/>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2000"/>
                                        <p:tgtEl>
                                          <p:spTgt spid="7"/>
                                        </p:tgtEl>
                                      </p:cBhvr>
                                    </p:animEffect>
                                  </p:childTnLst>
                                </p:cTn>
                              </p:par>
                            </p:childTnLst>
                          </p:cTn>
                        </p:par>
                        <p:par>
                          <p:cTn id="21" fill="hold">
                            <p:stCondLst>
                              <p:cond delay="7201"/>
                            </p:stCondLst>
                            <p:childTnLst>
                              <p:par>
                                <p:cTn id="22" presetID="22" presetClass="entr" presetSubtype="1"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up)">
                                      <p:cBhvr>
                                        <p:cTn id="24" dur="2000"/>
                                        <p:tgtEl>
                                          <p:spTgt spid="9"/>
                                        </p:tgtEl>
                                      </p:cBhvr>
                                    </p:animEffect>
                                  </p:childTnLst>
                                </p:cTn>
                              </p:par>
                            </p:childTnLst>
                          </p:cTn>
                        </p:par>
                        <p:par>
                          <p:cTn id="25" fill="hold">
                            <p:stCondLst>
                              <p:cond delay="9201"/>
                            </p:stCondLst>
                            <p:childTnLst>
                              <p:par>
                                <p:cTn id="26" presetID="10" presetClass="entr" presetSubtype="0" fill="hold" grpId="0" nodeType="afterEffect">
                                  <p:stCondLst>
                                    <p:cond delay="50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500"/>
                                        <p:tgtEl>
                                          <p:spTgt spid="8"/>
                                        </p:tgtEl>
                                      </p:cBhvr>
                                    </p:animEffect>
                                  </p:childTnLst>
                                </p:cTn>
                              </p:par>
                            </p:childTnLst>
                          </p:cTn>
                        </p:par>
                        <p:par>
                          <p:cTn id="29" fill="hold">
                            <p:stCondLst>
                              <p:cond delay="11201"/>
                            </p:stCondLst>
                            <p:childTnLst>
                              <p:par>
                                <p:cTn id="30" presetID="10" presetClass="entr" presetSubtype="0" fill="hold" grpId="0" nodeType="afterEffect">
                                  <p:stCondLst>
                                    <p:cond delay="50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P spid="9" grpId="0" animBg="1"/>
      <p:bldP spid="10" grpId="0" animBg="1"/>
    </p:bldLst>
  </p:timing>
</p:sld>
</file>

<file path=ppt/theme/theme1.xml><?xml version="1.0" encoding="utf-8"?>
<a:theme xmlns:a="http://schemas.openxmlformats.org/drawingml/2006/main" name="3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8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9">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5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853</Words>
  <Application>Microsoft Office PowerPoint</Application>
  <PresentationFormat>Vlastná</PresentationFormat>
  <Paragraphs>93</Paragraphs>
  <Slides>47</Slides>
  <Notes>3</Notes>
  <HiddenSlides>0</HiddenSlides>
  <MMClips>0</MMClips>
  <ScaleCrop>false</ScaleCrop>
  <HeadingPairs>
    <vt:vector size="6" baseType="variant">
      <vt:variant>
        <vt:lpstr>Použité písma</vt:lpstr>
      </vt:variant>
      <vt:variant>
        <vt:i4>8</vt:i4>
      </vt:variant>
      <vt:variant>
        <vt:lpstr>Motív</vt:lpstr>
      </vt:variant>
      <vt:variant>
        <vt:i4>5</vt:i4>
      </vt:variant>
      <vt:variant>
        <vt:lpstr>Nadpisy snímok</vt:lpstr>
      </vt:variant>
      <vt:variant>
        <vt:i4>47</vt:i4>
      </vt:variant>
    </vt:vector>
  </HeadingPairs>
  <TitlesOfParts>
    <vt:vector size="60" baseType="lpstr">
      <vt:lpstr>Shogun</vt:lpstr>
      <vt:lpstr>Castanet</vt:lpstr>
      <vt:lpstr>Cancun</vt:lpstr>
      <vt:lpstr>Arial</vt:lpstr>
      <vt:lpstr>Nadianne</vt:lpstr>
      <vt:lpstr>Artistik</vt:lpstr>
      <vt:lpstr>Tekton Pro</vt:lpstr>
      <vt:lpstr>ArnoldBoeD</vt:lpstr>
      <vt:lpstr>3_Motív Office</vt:lpstr>
      <vt:lpstr>3_Motív balíka Office</vt:lpstr>
      <vt:lpstr>8_Motív balíka Office</vt:lpstr>
      <vt:lpstr>1_Motív balíka Office</vt:lpstr>
      <vt:lpstr>5_Motív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2022-03-26T12:51:04Z</dcterms:modified>
</cp:coreProperties>
</file>