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p:sldMasterIdLst>
    <p:sldMasterId id="2147483804" r:id="rId1"/>
    <p:sldMasterId id="2147483900" r:id="rId2"/>
    <p:sldMasterId id="2147483924" r:id="rId3"/>
    <p:sldMasterId id="2147483948" r:id="rId4"/>
    <p:sldMasterId id="2147483960" r:id="rId5"/>
  </p:sldMasterIdLst>
  <p:notesMasterIdLst>
    <p:notesMasterId r:id="rId52"/>
  </p:notesMasterIdLst>
  <p:sldIdLst>
    <p:sldId id="1691" r:id="rId6"/>
    <p:sldId id="1692" r:id="rId7"/>
    <p:sldId id="1693" r:id="rId8"/>
    <p:sldId id="1787" r:id="rId9"/>
    <p:sldId id="1839" r:id="rId10"/>
    <p:sldId id="2001" r:id="rId11"/>
    <p:sldId id="2086" r:id="rId12"/>
    <p:sldId id="2087" r:id="rId13"/>
    <p:sldId id="2064" r:id="rId14"/>
    <p:sldId id="2066" r:id="rId15"/>
    <p:sldId id="2009" r:id="rId16"/>
    <p:sldId id="2065" r:id="rId17"/>
    <p:sldId id="2023" r:id="rId18"/>
    <p:sldId id="2022" r:id="rId19"/>
    <p:sldId id="2021" r:id="rId20"/>
    <p:sldId id="2041" r:id="rId21"/>
    <p:sldId id="2040" r:id="rId22"/>
    <p:sldId id="2073" r:id="rId23"/>
    <p:sldId id="2003" r:id="rId24"/>
    <p:sldId id="2062" r:id="rId25"/>
    <p:sldId id="2061" r:id="rId26"/>
    <p:sldId id="2052" r:id="rId27"/>
    <p:sldId id="2051" r:id="rId28"/>
    <p:sldId id="2000" r:id="rId29"/>
    <p:sldId id="2006" r:id="rId30"/>
    <p:sldId id="2101" r:id="rId31"/>
    <p:sldId id="2098" r:id="rId32"/>
    <p:sldId id="2014" r:id="rId33"/>
    <p:sldId id="2099" r:id="rId34"/>
    <p:sldId id="2082" r:id="rId35"/>
    <p:sldId id="2005" r:id="rId36"/>
    <p:sldId id="2053" r:id="rId37"/>
    <p:sldId id="2079" r:id="rId38"/>
    <p:sldId id="2089" r:id="rId39"/>
    <p:sldId id="2038" r:id="rId40"/>
    <p:sldId id="2056" r:id="rId41"/>
    <p:sldId id="2093" r:id="rId42"/>
    <p:sldId id="2081" r:id="rId43"/>
    <p:sldId id="2080" r:id="rId44"/>
    <p:sldId id="2043" r:id="rId45"/>
    <p:sldId id="2097" r:id="rId46"/>
    <p:sldId id="2012" r:id="rId47"/>
    <p:sldId id="2049" r:id="rId48"/>
    <p:sldId id="2090" r:id="rId49"/>
    <p:sldId id="1914" r:id="rId50"/>
    <p:sldId id="1788" r:id="rId51"/>
  </p:sldIdLst>
  <p:sldSz cx="15240000" cy="8572500"/>
  <p:notesSz cx="6858000" cy="9144000"/>
  <p:embeddedFontLst>
    <p:embeddedFont>
      <p:font typeface="Artistik" panose="04040505050F02020602" pitchFamily="82" charset="0"/>
      <p:regular r:id="rId53"/>
    </p:embeddedFont>
    <p:embeddedFont>
      <p:font typeface="Bedrock" panose="04050504050B02020302" pitchFamily="82" charset="0"/>
      <p:regular r:id="rId54"/>
    </p:embeddedFont>
    <p:embeddedFont>
      <p:font typeface="ContusTEEMed" pitchFamily="2" charset="0"/>
      <p:regular r:id="rId55"/>
    </p:embeddedFont>
    <p:embeddedFont>
      <p:font typeface="Nadianne" panose="03020902050305070206" pitchFamily="66" charset="-18"/>
      <p:boldItalic r:id="rId56"/>
    </p:embeddedFont>
    <p:embeddedFont>
      <p:font typeface="Shogun" panose="020B7200000000000000" pitchFamily="34" charset="0"/>
      <p:regular r:id="rId57"/>
    </p:embeddedFont>
    <p:embeddedFont>
      <p:font typeface="Tekton Pro" panose="020F0403020208020904" pitchFamily="34" charset="-18"/>
      <p:regular r:id="rId58"/>
      <p:bold r:id="rId59"/>
      <p:italic r:id="rId60"/>
      <p:boldItalic r:id="rId6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5E2tfKXhzQ8Isnf2gYGjw==" hashData="aUl4dhaC+PrMytArH8CkbwiZHzBmfeRhe/vzvUKOx9PtUVWz9SfL+VfUcMTpvP1jPqzyPB2skR0FRatbvnER7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5608"/>
    <a:srgbClr val="6F3E06"/>
    <a:srgbClr val="7B5E06"/>
    <a:srgbClr val="E7CB99"/>
    <a:srgbClr val="6B3C06"/>
    <a:srgbClr val="F19B61"/>
    <a:srgbClr val="FFC305"/>
    <a:srgbClr val="EEB500"/>
    <a:srgbClr val="5E913B"/>
    <a:srgbClr val="68A0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96" autoAdjust="0"/>
    <p:restoredTop sz="94620" autoAdjust="0"/>
  </p:normalViewPr>
  <p:slideViewPr>
    <p:cSldViewPr>
      <p:cViewPr varScale="1">
        <p:scale>
          <a:sx n="84" d="100"/>
          <a:sy n="84" d="100"/>
        </p:scale>
        <p:origin x="132" y="11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3.fntdata"/><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font" Target="fonts/font2.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1.fntdata"/><Relationship Id="rId58" Type="http://schemas.openxmlformats.org/officeDocument/2006/relationships/font" Target="fonts/font6.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4.fntdata"/><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9. 8. 2022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9. 8. 2022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9. 8. 2022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9. 8. 2022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9. 8. 2022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9. 8. 2022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9. 8. 2022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9. 8. 2022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9. 8. 2022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9. 8. 2022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9. 8. 2022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4311734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808136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04077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05098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9. 8. 2022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215002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9. 8. 2022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29780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9. 8. 2022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6817670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199139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9. 8. 2022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454936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2938424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9. 8. 2022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90121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9. 8. 2022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9. 8. 2022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9. 8. 2022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9. 8. 2022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9. 8. 2022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60756040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8.jp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37.jpg"/><Relationship Id="rId5" Type="http://schemas.openxmlformats.org/officeDocument/2006/relationships/image" Target="../media/image36.png"/><Relationship Id="rId4" Type="http://schemas.openxmlformats.org/officeDocument/2006/relationships/image" Target="../media/image35.jpg"/></Relationships>
</file>

<file path=ppt/slides/_rels/slide27.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2.png"/><Relationship Id="rId7" Type="http://schemas.openxmlformats.org/officeDocument/2006/relationships/image" Target="../media/image41.jpg"/><Relationship Id="rId2" Type="http://schemas.openxmlformats.org/officeDocument/2006/relationships/image" Target="../media/image38.jpg"/><Relationship Id="rId1" Type="http://schemas.openxmlformats.org/officeDocument/2006/relationships/slideLayout" Target="../slideLayouts/slideLayout1.xml"/><Relationship Id="rId6" Type="http://schemas.openxmlformats.org/officeDocument/2006/relationships/image" Target="../media/image40.jpg"/><Relationship Id="rId5" Type="http://schemas.openxmlformats.org/officeDocument/2006/relationships/image" Target="../media/image36.png"/><Relationship Id="rId4" Type="http://schemas.openxmlformats.org/officeDocument/2006/relationships/image" Target="../media/image39.jpg"/><Relationship Id="rId9" Type="http://schemas.openxmlformats.org/officeDocument/2006/relationships/image" Target="../media/image43.jpg"/></Relationships>
</file>

<file path=ppt/slides/_rels/slide2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7.jpg"/><Relationship Id="rId2" Type="http://schemas.openxmlformats.org/officeDocument/2006/relationships/image" Target="../media/image44.jpg"/><Relationship Id="rId1" Type="http://schemas.openxmlformats.org/officeDocument/2006/relationships/slideLayout" Target="../slideLayouts/slideLayout1.xml"/><Relationship Id="rId6" Type="http://schemas.openxmlformats.org/officeDocument/2006/relationships/image" Target="../media/image46.jpg"/><Relationship Id="rId5" Type="http://schemas.openxmlformats.org/officeDocument/2006/relationships/image" Target="../media/image36.png"/><Relationship Id="rId4" Type="http://schemas.openxmlformats.org/officeDocument/2006/relationships/image" Target="../media/image45.jpg"/></Relationships>
</file>

<file path=ppt/slides/_rels/slide3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6.jpg"/><Relationship Id="rId2" Type="http://schemas.openxmlformats.org/officeDocument/2006/relationships/image" Target="../media/image53.jpg"/><Relationship Id="rId1" Type="http://schemas.openxmlformats.org/officeDocument/2006/relationships/slideLayout" Target="../slideLayouts/slideLayout1.xml"/><Relationship Id="rId6" Type="http://schemas.openxmlformats.org/officeDocument/2006/relationships/image" Target="../media/image55.jpg"/><Relationship Id="rId5" Type="http://schemas.openxmlformats.org/officeDocument/2006/relationships/image" Target="../media/image36.png"/><Relationship Id="rId4" Type="http://schemas.openxmlformats.org/officeDocument/2006/relationships/image" Target="../media/image54.jpg"/></Relationships>
</file>

<file path=ppt/slides/_rels/slide3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8.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8" Type="http://schemas.openxmlformats.org/officeDocument/2006/relationships/image" Target="../media/image62.jpg"/><Relationship Id="rId3" Type="http://schemas.openxmlformats.org/officeDocument/2006/relationships/image" Target="../media/image2.png"/><Relationship Id="rId7" Type="http://schemas.openxmlformats.org/officeDocument/2006/relationships/image" Target="../media/image61.jpg"/><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image" Target="../media/image60.jpg"/><Relationship Id="rId5" Type="http://schemas.openxmlformats.org/officeDocument/2006/relationships/image" Target="../media/image36.png"/><Relationship Id="rId4" Type="http://schemas.openxmlformats.org/officeDocument/2006/relationships/image" Target="../media/image59.jpg"/><Relationship Id="rId9" Type="http://schemas.openxmlformats.org/officeDocument/2006/relationships/image" Target="../media/image63.jpg"/></Relationships>
</file>

<file path=ppt/slides/_rels/slide42.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7.png"/><Relationship Id="rId1" Type="http://schemas.openxmlformats.org/officeDocument/2006/relationships/slideLayout" Target="../slideLayouts/slideLayout45.xml"/></Relationships>
</file>

<file path=ppt/slides/_rels/slide46.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hyperlink" Target="http://www.ppsmania.fr/author/pista" TargetMode="External"/><Relationship Id="rId2" Type="http://schemas.openxmlformats.org/officeDocument/2006/relationships/image" Target="../media/image68.png"/><Relationship Id="rId1" Type="http://schemas.openxmlformats.org/officeDocument/2006/relationships/slideLayout" Target="../slideLayouts/slideLayout35.xml"/><Relationship Id="rId6" Type="http://schemas.openxmlformats.org/officeDocument/2006/relationships/hyperlink" Target="mailto:pista2011@gmail.com" TargetMode="External"/><Relationship Id="rId5" Type="http://schemas.openxmlformats.org/officeDocument/2006/relationships/image" Target="../media/image70.jpg"/><Relationship Id="rId4" Type="http://schemas.openxmlformats.org/officeDocument/2006/relationships/hyperlink" Target="https://www.youtube.com/channel/UC4x4T-5Itm_FsR07hKJYstA/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7AC5678A-F3C8-A950-EF29-CEC6A1D3BC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solidFill>
                </a:ln>
                <a:solidFill>
                  <a:srgbClr val="9C5608"/>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19050">
                <a:solidFill>
                  <a:schemeClr val="tx1"/>
                </a:solidFill>
              </a:ln>
              <a:solidFill>
                <a:srgbClr val="9C5608"/>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solidFill>
                </a:ln>
                <a:solidFill>
                  <a:srgbClr val="9C5608"/>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19050">
                <a:solidFill>
                  <a:schemeClr val="tx1"/>
                </a:solidFill>
              </a:ln>
              <a:solidFill>
                <a:srgbClr val="9C5608"/>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19050">
                  <a:solidFill>
                    <a:schemeClr val="tx1"/>
                  </a:solidFill>
                </a:ln>
                <a:solidFill>
                  <a:srgbClr val="9C5608"/>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19050">
                <a:solidFill>
                  <a:schemeClr val="tx1"/>
                </a:solidFill>
              </a:ln>
              <a:solidFill>
                <a:srgbClr val="9C5608"/>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9C5608"/>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3175">
                  <a:solidFill>
                    <a:schemeClr val="tx1">
                      <a:alpha val="70000"/>
                    </a:schemeClr>
                  </a:solidFill>
                </a:ln>
                <a:solidFill>
                  <a:schemeClr val="bg1"/>
                </a:solidFill>
                <a:effectLst>
                  <a:outerShdw blurRad="50800" dist="38100" dir="2700000" algn="tl" rotWithShape="0">
                    <a:schemeClr val="bg1">
                      <a:alpha val="40000"/>
                    </a:schemeClr>
                  </a:outerShdw>
                </a:effectLst>
                <a:latin typeface="ContusTEEMed" pitchFamily="2" charset="0"/>
              </a:rPr>
              <a:t>64</a:t>
            </a:r>
            <a:endParaRPr lang="sk-SK" sz="4400" b="1" dirty="0">
              <a:ln w="3175">
                <a:solidFill>
                  <a:schemeClr val="tx1">
                    <a:alpha val="70000"/>
                  </a:schemeClr>
                </a:solidFill>
              </a:ln>
              <a:solidFill>
                <a:schemeClr val="bg1"/>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599" y="6427592"/>
            <a:ext cx="1188000" cy="432000"/>
          </a:xfrm>
          <a:prstGeom prst="roundRect">
            <a:avLst>
              <a:gd name="adj" fmla="val 50000"/>
            </a:avLst>
          </a:prstGeom>
          <a:solidFill>
            <a:srgbClr val="9C5608"/>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3175">
                  <a:solidFill>
                    <a:schemeClr val="tx1">
                      <a:alpha val="70000"/>
                    </a:schemeClr>
                  </a:solidFill>
                </a:ln>
                <a:solidFill>
                  <a:schemeClr val="bg1"/>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655200" y="7248046"/>
            <a:ext cx="3929600" cy="432000"/>
          </a:xfrm>
          <a:prstGeom prst="roundRect">
            <a:avLst/>
          </a:prstGeom>
          <a:solidFill>
            <a:srgbClr val="9C5608"/>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3175">
                  <a:solidFill>
                    <a:schemeClr val="tx1">
                      <a:alpha val="70000"/>
                    </a:schemeClr>
                  </a:solidFill>
                </a:ln>
                <a:solidFill>
                  <a:schemeClr val="bg1"/>
                </a:solidFill>
                <a:effectLst>
                  <a:outerShdw blurRad="50800" dist="38100" dir="2700000" algn="tl" rotWithShape="0">
                    <a:schemeClr val="bg1">
                      <a:alpha val="40000"/>
                    </a:schemeClr>
                  </a:outerShdw>
                </a:effectLst>
                <a:uLnTx/>
                <a:uFillTx/>
                <a:latin typeface="ContusTEEMed" pitchFamily="2" charset="0"/>
              </a:rPr>
              <a:t>Damian, János, Steve</a:t>
            </a:r>
            <a:endParaRPr kumimoji="0" lang="sk-SK" sz="2800" b="1" i="0" u="none" strike="noStrike" kern="1200" cap="none" spc="0" normalizeH="0" baseline="0" noProof="0" dirty="0">
              <a:ln w="3175">
                <a:solidFill>
                  <a:schemeClr val="tx1">
                    <a:alpha val="70000"/>
                  </a:schemeClr>
                </a:solidFill>
              </a:ln>
              <a:solidFill>
                <a:schemeClr val="bg1"/>
              </a:solidFill>
              <a:effectLst>
                <a:outerShdw blurRad="50800" dist="38100" dir="2700000" algn="tl" rotWithShape="0">
                  <a:schemeClr val="bg1">
                    <a:alpha val="40000"/>
                  </a:schemeClr>
                </a:outerShdw>
              </a:effectLst>
              <a:uLnTx/>
              <a:uFillTx/>
              <a:latin typeface="ContusTEEMed" pitchFamily="2" charset="0"/>
            </a:endParaRPr>
          </a:p>
        </p:txBody>
      </p:sp>
      <p:pic>
        <p:nvPicPr>
          <p:cNvPr id="14" name="Foto 4b">
            <a:extLst>
              <a:ext uri="{FF2B5EF4-FFF2-40B4-BE49-F238E27FC236}">
                <a16:creationId xmlns:a16="http://schemas.microsoft.com/office/drawing/2014/main" id="{8DEBDC3D-AD31-65FF-6605-7D4150214DE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8" name="Foto 4a">
            <a:extLst>
              <a:ext uri="{FF2B5EF4-FFF2-40B4-BE49-F238E27FC236}">
                <a16:creationId xmlns:a16="http://schemas.microsoft.com/office/drawing/2014/main" id="{5F1346BA-9198-B208-C779-AC7BF9E89ADF}"/>
              </a:ext>
            </a:extLst>
          </p:cNvPr>
          <p:cNvPicPr>
            <a:picLocks/>
          </p:cNvPicPr>
          <p:nvPr/>
        </p:nvPicPr>
        <p:blipFill>
          <a:blip r:embed="rId6">
            <a:extLst>
              <a:ext uri="{28A0092B-C50C-407E-A947-70E740481C1C}">
                <a14:useLocalDpi xmlns:a14="http://schemas.microsoft.com/office/drawing/2010/main" val="0"/>
              </a:ext>
            </a:extLst>
          </a:blip>
          <a:srcRect/>
          <a:stretch/>
        </p:blipFill>
        <p:spPr>
          <a:xfrm rot="-900000">
            <a:off x="2232000" y="3960000"/>
            <a:ext cx="39312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6" name="Foto 3">
            <a:extLst>
              <a:ext uri="{FF2B5EF4-FFF2-40B4-BE49-F238E27FC236}">
                <a16:creationId xmlns:a16="http://schemas.microsoft.com/office/drawing/2014/main" id="{E6D7E1E0-43FC-9614-C394-2CC12B391BE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Vivaldi - Guitar Concerto (Allegro).wav"/>
          </p:stSnd>
        </p:sndAc>
      </p:transition>
    </mc:Choice>
    <mc:Fallback xmlns="">
      <p:transition spd="slow" advClick="0" advTm="22000">
        <p:fade/>
        <p:sndAc>
          <p:stSnd loop="1">
            <p:snd r:embed="rId8" name="Vivaldi - Guitar Concerto (Alleg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anim calcmode="lin" valueType="num">
                                      <p:cBhvr>
                                        <p:cTn id="12" dur="2000" fill="hold"/>
                                        <p:tgtEl>
                                          <p:spTgt spid="16"/>
                                        </p:tgtEl>
                                        <p:attrNameLst>
                                          <p:attrName>ppt_x</p:attrName>
                                        </p:attrNameLst>
                                      </p:cBhvr>
                                      <p:tavLst>
                                        <p:tav tm="0">
                                          <p:val>
                                            <p:strVal val="#ppt_x"/>
                                          </p:val>
                                        </p:tav>
                                        <p:tav tm="100000">
                                          <p:val>
                                            <p:strVal val="#ppt_x"/>
                                          </p:val>
                                        </p:tav>
                                      </p:tavLst>
                                    </p:anim>
                                    <p:anim calcmode="lin" valueType="num">
                                      <p:cBhvr>
                                        <p:cTn id="13" dur="2000" fill="hold"/>
                                        <p:tgtEl>
                                          <p:spTgt spid="16"/>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2500" fill="hold"/>
                                        <p:tgtEl>
                                          <p:spTgt spid="18"/>
                                        </p:tgtEl>
                                        <p:attrNameLst>
                                          <p:attrName>ppt_w</p:attrName>
                                        </p:attrNameLst>
                                      </p:cBhvr>
                                      <p:tavLst>
                                        <p:tav tm="0">
                                          <p:val>
                                            <p:fltVal val="0"/>
                                          </p:val>
                                        </p:tav>
                                        <p:tav tm="100000">
                                          <p:val>
                                            <p:strVal val="#ppt_w"/>
                                          </p:val>
                                        </p:tav>
                                      </p:tavLst>
                                    </p:anim>
                                    <p:anim calcmode="lin" valueType="num">
                                      <p:cBhvr>
                                        <p:cTn id="17" dur="2500" fill="hold"/>
                                        <p:tgtEl>
                                          <p:spTgt spid="18"/>
                                        </p:tgtEl>
                                        <p:attrNameLst>
                                          <p:attrName>ppt_h</p:attrName>
                                        </p:attrNameLst>
                                      </p:cBhvr>
                                      <p:tavLst>
                                        <p:tav tm="0">
                                          <p:val>
                                            <p:fltVal val="0"/>
                                          </p:val>
                                        </p:tav>
                                        <p:tav tm="100000">
                                          <p:val>
                                            <p:strVal val="#ppt_h"/>
                                          </p:val>
                                        </p:tav>
                                      </p:tavLst>
                                    </p:anim>
                                    <p:animEffect transition="in" filter="fade">
                                      <p:cBhvr>
                                        <p:cTn id="18" dur="2500"/>
                                        <p:tgtEl>
                                          <p:spTgt spid="18"/>
                                        </p:tgtEl>
                                      </p:cBhvr>
                                    </p:animEffect>
                                    <p:anim calcmode="lin" valueType="num">
                                      <p:cBhvr>
                                        <p:cTn id="19" dur="2500" fill="hold"/>
                                        <p:tgtEl>
                                          <p:spTgt spid="18"/>
                                        </p:tgtEl>
                                        <p:attrNameLst>
                                          <p:attrName>ppt_x</p:attrName>
                                        </p:attrNameLst>
                                      </p:cBhvr>
                                      <p:tavLst>
                                        <p:tav tm="0">
                                          <p:val>
                                            <p:fltVal val="0.5"/>
                                          </p:val>
                                        </p:tav>
                                        <p:tav tm="100000">
                                          <p:val>
                                            <p:strVal val="#ppt_x"/>
                                          </p:val>
                                        </p:tav>
                                      </p:tavLst>
                                    </p:anim>
                                    <p:anim calcmode="lin" valueType="num">
                                      <p:cBhvr>
                                        <p:cTn id="20" dur="2500" fill="hold"/>
                                        <p:tgtEl>
                                          <p:spTgt spid="18"/>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4"/>
                                        </p:tgtEl>
                                        <p:attrNameLst>
                                          <p:attrName>style.visibility</p:attrName>
                                        </p:attrNameLst>
                                      </p:cBhvr>
                                      <p:to>
                                        <p:strVal val="visible"/>
                                      </p:to>
                                    </p:set>
                                    <p:anim calcmode="lin" valueType="num">
                                      <p:cBhvr>
                                        <p:cTn id="23" dur="2500" fill="hold"/>
                                        <p:tgtEl>
                                          <p:spTgt spid="14"/>
                                        </p:tgtEl>
                                        <p:attrNameLst>
                                          <p:attrName>ppt_w</p:attrName>
                                        </p:attrNameLst>
                                      </p:cBhvr>
                                      <p:tavLst>
                                        <p:tav tm="0">
                                          <p:val>
                                            <p:fltVal val="0"/>
                                          </p:val>
                                        </p:tav>
                                        <p:tav tm="100000">
                                          <p:val>
                                            <p:strVal val="#ppt_w"/>
                                          </p:val>
                                        </p:tav>
                                      </p:tavLst>
                                    </p:anim>
                                    <p:anim calcmode="lin" valueType="num">
                                      <p:cBhvr>
                                        <p:cTn id="24" dur="2500" fill="hold"/>
                                        <p:tgtEl>
                                          <p:spTgt spid="14"/>
                                        </p:tgtEl>
                                        <p:attrNameLst>
                                          <p:attrName>ppt_h</p:attrName>
                                        </p:attrNameLst>
                                      </p:cBhvr>
                                      <p:tavLst>
                                        <p:tav tm="0">
                                          <p:val>
                                            <p:fltVal val="0"/>
                                          </p:val>
                                        </p:tav>
                                        <p:tav tm="100000">
                                          <p:val>
                                            <p:strVal val="#ppt_h"/>
                                          </p:val>
                                        </p:tav>
                                      </p:tavLst>
                                    </p:anim>
                                    <p:animEffect transition="in" filter="fade">
                                      <p:cBhvr>
                                        <p:cTn id="25" dur="2500"/>
                                        <p:tgtEl>
                                          <p:spTgt spid="14"/>
                                        </p:tgtEl>
                                      </p:cBhvr>
                                    </p:animEffect>
                                    <p:anim calcmode="lin" valueType="num">
                                      <p:cBhvr>
                                        <p:cTn id="26" dur="2500" fill="hold"/>
                                        <p:tgtEl>
                                          <p:spTgt spid="14"/>
                                        </p:tgtEl>
                                        <p:attrNameLst>
                                          <p:attrName>ppt_x</p:attrName>
                                        </p:attrNameLst>
                                      </p:cBhvr>
                                      <p:tavLst>
                                        <p:tav tm="0">
                                          <p:val>
                                            <p:fltVal val="0.5"/>
                                          </p:val>
                                        </p:tav>
                                        <p:tav tm="100000">
                                          <p:val>
                                            <p:strVal val="#ppt_x"/>
                                          </p:val>
                                        </p:tav>
                                      </p:tavLst>
                                    </p:anim>
                                    <p:anim calcmode="lin" valueType="num">
                                      <p:cBhvr>
                                        <p:cTn id="27" dur="2500" fill="hold"/>
                                        <p:tgtEl>
                                          <p:spTgt spid="14"/>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7000"/>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childTnLst>
                          </p:cTn>
                        </p:par>
                        <p:par>
                          <p:cTn id="40" fill="hold">
                            <p:stCondLst>
                              <p:cond delay="9000"/>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1000"/>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15501"/>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17501"/>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7B484F81-2470-C2F2-5C21-DF1D96749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201708">
            <a:off x="1142816" y="840295"/>
            <a:ext cx="1207928" cy="1377039"/>
          </a:xfrm>
          <a:prstGeom prst="rect">
            <a:avLst/>
          </a:prstGeom>
          <a:ln>
            <a:noFill/>
          </a:ln>
          <a:effectLst>
            <a:outerShdw blurRad="50800" dist="38100" dir="2700000" algn="tl" rotWithShape="0">
              <a:prstClr val="black">
                <a:alpha val="50000"/>
              </a:prstClr>
            </a:outerShdw>
          </a:effectLst>
        </p:spPr>
      </p:pic>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354682">
            <a:off x="12158562" y="808000"/>
            <a:ext cx="2286249" cy="1556366"/>
          </a:xfrm>
          <a:prstGeom prst="rect">
            <a:avLst/>
          </a:prstGeom>
          <a:ln>
            <a:noFill/>
          </a:ln>
          <a:effectLst>
            <a:outerShdw blurRad="50800" dist="38100" dir="2700000" algn="tl" rotWithShape="0">
              <a:prstClr val="black">
                <a:alpha val="50000"/>
              </a:prstClr>
            </a:outerShdw>
          </a:effectLst>
        </p:spPr>
      </p:pic>
      <p:sp>
        <p:nvSpPr>
          <p:cNvPr id="16" name="Krajina">
            <a:extLst>
              <a:ext uri="{FF2B5EF4-FFF2-40B4-BE49-F238E27FC236}">
                <a16:creationId xmlns:a16="http://schemas.microsoft.com/office/drawing/2014/main" id="{B3007008-254A-4C29-9D1C-66A9E5E6B6A1}"/>
              </a:ext>
            </a:extLst>
          </p:cNvPr>
          <p:cNvSpPr txBox="1"/>
          <p:nvPr/>
        </p:nvSpPr>
        <p:spPr>
          <a:xfrm>
            <a:off x="4453795" y="6641269"/>
            <a:ext cx="6332402" cy="1200329"/>
          </a:xfrm>
          <a:prstGeom prst="rect">
            <a:avLst/>
          </a:prstGeom>
          <a:noFill/>
          <a:effectLst>
            <a:glow>
              <a:schemeClr val="accent1">
                <a:alpha val="40000"/>
              </a:schemeClr>
            </a:glow>
          </a:effectLst>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7200" b="1" spc="4000">
                <a:ln w="12700">
                  <a:solidFill>
                    <a:schemeClr val="tx1">
                      <a:alpha val="50000"/>
                    </a:schemeClr>
                  </a:solidFill>
                  <a:prstDash val="solid"/>
                </a:ln>
                <a:solidFill>
                  <a:srgbClr val="9C5608"/>
                </a:solidFill>
                <a:effectLst>
                  <a:outerShdw blurRad="50800" dist="38100" dir="2700000" algn="tl" rotWithShape="0">
                    <a:prstClr val="black">
                      <a:alpha val="80000"/>
                    </a:prstClr>
                  </a:outerShdw>
                </a:effectLst>
                <a:latin typeface="ContusTEEMed" pitchFamily="2" charset="0"/>
              </a:rPr>
              <a:t> ITALY</a:t>
            </a:r>
            <a:endParaRPr lang="sk-SK" sz="7200" b="1" spc="4000" dirty="0">
              <a:ln w="12700">
                <a:solidFill>
                  <a:schemeClr val="tx1">
                    <a:alpha val="50000"/>
                  </a:schemeClr>
                </a:solidFill>
                <a:prstDash val="solid"/>
              </a:ln>
              <a:solidFill>
                <a:srgbClr val="9C5608"/>
              </a:solidFill>
              <a:effectLst>
                <a:outerShdw blurRad="50800" dist="38100" dir="2700000" algn="tl" rotWithShape="0">
                  <a:prstClr val="black">
                    <a:alpha val="80000"/>
                  </a:prstClr>
                </a:outerShdw>
              </a:effectLst>
              <a:latin typeface="ContusTEEMed" pitchFamily="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4379640" y="1754683"/>
            <a:ext cx="6222323" cy="1446550"/>
          </a:xfrm>
          <a:prstGeom prst="rect">
            <a:avLst/>
          </a:prstGeom>
          <a:noFill/>
          <a:effectLst/>
          <a:scene3d>
            <a:camera prst="orthographicFront"/>
            <a:lightRig rig="sunset" dir="t"/>
          </a:scene3d>
          <a:sp3d prstMaterial="matte"/>
        </p:spPr>
        <p:txBody>
          <a:bodyPr wrap="square" rtlCol="0">
            <a:prstTxWarp prst="textArchUp">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9600" b="1" strike="noStrike" kern="1200" spc="2000" normalizeH="0" noProof="0">
                <a:ln w="12700">
                  <a:solidFill>
                    <a:schemeClr val="tx1"/>
                  </a:solidFill>
                  <a:prstDash val="solid"/>
                </a:ln>
                <a:solidFill>
                  <a:srgbClr val="9C5608"/>
                </a:solidFill>
                <a:effectLst>
                  <a:outerShdw blurRad="50800" dist="38100" dir="2700000" algn="tl" rotWithShape="0">
                    <a:prstClr val="black">
                      <a:alpha val="80000"/>
                    </a:prstClr>
                  </a:outerShdw>
                </a:effectLst>
                <a:uLnTx/>
                <a:uFillTx/>
                <a:latin typeface="ContusTEEMed" pitchFamily="2" charset="0"/>
              </a:rPr>
              <a:t> </a:t>
            </a:r>
            <a:r>
              <a:rPr kumimoji="0" lang="sk-SK" sz="9600" b="1" u="sng" strike="noStrike" kern="1200" spc="2000" normalizeH="0" noProof="0">
                <a:ln w="12700">
                  <a:solidFill>
                    <a:schemeClr val="tx1"/>
                  </a:solidFill>
                  <a:prstDash val="solid"/>
                </a:ln>
                <a:solidFill>
                  <a:srgbClr val="9C5608"/>
                </a:solidFill>
                <a:effectLst>
                  <a:outerShdw blurRad="50800" dist="38100" dir="2700000" algn="tl" rotWithShape="0">
                    <a:prstClr val="black">
                      <a:alpha val="80000"/>
                    </a:prstClr>
                  </a:outerShdw>
                </a:effectLst>
                <a:uLnTx/>
                <a:uFillTx/>
                <a:latin typeface="ContusTEEMed" pitchFamily="2" charset="0"/>
              </a:rPr>
              <a:t>PISA</a:t>
            </a:r>
            <a:endParaRPr kumimoji="0" lang="sk-SK" sz="9600" b="1" u="sng" strike="noStrike" kern="1200" spc="2000" normalizeH="0" noProof="0" dirty="0">
              <a:ln w="12700">
                <a:solidFill>
                  <a:schemeClr val="tx1"/>
                </a:solidFill>
                <a:prstDash val="solid"/>
              </a:ln>
              <a:solidFill>
                <a:srgbClr val="9C5608"/>
              </a:solidFill>
              <a:effectLst>
                <a:outerShdw blurRad="50800" dist="38100" dir="2700000" algn="tl" rotWithShape="0">
                  <a:prstClr val="black">
                    <a:alpha val="80000"/>
                  </a:prstClr>
                </a:outerShdw>
              </a:effectLst>
              <a:uLnTx/>
              <a:uFillTx/>
              <a:latin typeface="ContusTEEMed" pitchFamily="2" charset="0"/>
            </a:endParaRPr>
          </a:p>
        </p:txBody>
      </p:sp>
      <p:pic>
        <p:nvPicPr>
          <p:cNvPr id="10" name="Foto 4b">
            <a:extLst>
              <a:ext uri="{FF2B5EF4-FFF2-40B4-BE49-F238E27FC236}">
                <a16:creationId xmlns:a16="http://schemas.microsoft.com/office/drawing/2014/main" id="{B49A6383-2900-C1B5-B237-AC6CBFFD4F3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2" name="Foto 4a">
            <a:extLst>
              <a:ext uri="{FF2B5EF4-FFF2-40B4-BE49-F238E27FC236}">
                <a16:creationId xmlns:a16="http://schemas.microsoft.com/office/drawing/2014/main" id="{932FE809-118A-DCC1-6812-67501D31BDF1}"/>
              </a:ext>
            </a:extLst>
          </p:cNvPr>
          <p:cNvPicPr>
            <a:picLocks/>
          </p:cNvPicPr>
          <p:nvPr/>
        </p:nvPicPr>
        <p:blipFill>
          <a:blip r:embed="rId6">
            <a:extLst>
              <a:ext uri="{28A0092B-C50C-407E-A947-70E740481C1C}">
                <a14:useLocalDpi xmlns:a14="http://schemas.microsoft.com/office/drawing/2010/main" val="0"/>
              </a:ext>
            </a:extLst>
          </a:blip>
          <a:srcRect/>
          <a:stretch/>
        </p:blipFill>
        <p:spPr>
          <a:xfrm rot="-900000">
            <a:off x="2232000" y="3960000"/>
            <a:ext cx="39312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4" name="Foto 3">
            <a:extLst>
              <a:ext uri="{FF2B5EF4-FFF2-40B4-BE49-F238E27FC236}">
                <a16:creationId xmlns:a16="http://schemas.microsoft.com/office/drawing/2014/main" id="{5DE19FE2-D4FC-C527-DCA0-DAD37B7534E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2001"/>
                            </p:stCondLst>
                            <p:childTnLst>
                              <p:par>
                                <p:cTn id="8" presetID="10" presetClass="entr" presetSubtype="0" fill="hold"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childTnLst>
                                </p:cTn>
                              </p:par>
                            </p:childTnLst>
                          </p:cTn>
                        </p:par>
                        <p:par>
                          <p:cTn id="14" fill="hold">
                            <p:stCondLst>
                              <p:cond delay="4001"/>
                            </p:stCondLst>
                            <p:childTnLst>
                              <p:par>
                                <p:cTn id="15" presetID="42" presetClass="entr" presetSubtype="0" fill="hold" nodeType="afterEffect">
                                  <p:stCondLst>
                                    <p:cond delay="0"/>
                                  </p:stCondLst>
                                  <p:childTnLst>
                                    <p:set>
                                      <p:cBhvr>
                                        <p:cTn id="16" dur="1" fill="hold">
                                          <p:stCondLst>
                                            <p:cond delay="0"/>
                                          </p:stCondLst>
                                        </p:cTn>
                                        <p:tgtEl>
                                          <p:spTgt spid="16">
                                            <p:txEl>
                                              <p:pRg st="0" end="0"/>
                                            </p:txEl>
                                          </p:spTgt>
                                        </p:tgtEl>
                                        <p:attrNameLst>
                                          <p:attrName>style.visibility</p:attrName>
                                        </p:attrNameLst>
                                      </p:cBhvr>
                                      <p:to>
                                        <p:strVal val="visible"/>
                                      </p:to>
                                    </p:set>
                                    <p:animEffect transition="in" filter="fade">
                                      <p:cBhvr>
                                        <p:cTn id="17" dur="2000"/>
                                        <p:tgtEl>
                                          <p:spTgt spid="16">
                                            <p:txEl>
                                              <p:pRg st="0" end="0"/>
                                            </p:txEl>
                                          </p:spTgt>
                                        </p:tgtEl>
                                      </p:cBhvr>
                                    </p:animEffect>
                                    <p:anim calcmode="lin" valueType="num">
                                      <p:cBhvr>
                                        <p:cTn id="18" dur="2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19" dur="20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40000" cy="8572500"/>
          </a:xfrm>
          <a:prstGeom prst="rect">
            <a:avLst/>
          </a:prstGeom>
        </p:spPr>
      </p:pic>
      <p:pic>
        <p:nvPicPr>
          <p:cNvPr id="12" name="Rám">
            <a:extLst>
              <a:ext uri="{FF2B5EF4-FFF2-40B4-BE49-F238E27FC236}">
                <a16:creationId xmlns:a16="http://schemas.microsoft.com/office/drawing/2014/main" id="{D28E41AC-5536-E2F9-5769-F00642E8F0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759" y="272840"/>
            <a:ext cx="2806948" cy="3289393"/>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014905" y="1389349"/>
            <a:ext cx="720080" cy="257369"/>
          </a:xfrm>
          <a:prstGeom prst="rect">
            <a:avLst/>
          </a:prstGeom>
          <a:solidFill>
            <a:srgbClr val="6F3E06"/>
          </a:solidFill>
          <a:ln w="6350" cap="flat" cmpd="sng" algn="ctr">
            <a:solidFill>
              <a:schemeClr val="bg1"/>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200" b="1" i="1" kern="0">
                <a:solidFill>
                  <a:schemeClr val="bg1"/>
                </a:solidFill>
                <a:latin typeface="Arial" panose="020B0604020202020204" pitchFamily="34" charset="0"/>
                <a:ea typeface="Tahoma" panose="020B0604030504040204" pitchFamily="34" charset="0"/>
                <a:cs typeface="Arial" panose="020B0604020202020204" pitchFamily="34" charset="0"/>
              </a:rPr>
              <a:t>ITALY</a:t>
            </a:r>
            <a:endParaRPr kumimoji="0" lang="sk-SK" sz="1200" b="1" i="1" u="none" strike="noStrike" kern="0" cap="none" spc="0" normalizeH="0" baseline="0" noProof="0">
              <a:ln>
                <a:noFill/>
              </a:ln>
              <a:solidFill>
                <a:schemeClr val="bg1"/>
              </a:solidFill>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19159490">
            <a:off x="1104093" y="2074558"/>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6300000" y="2376000"/>
            <a:ext cx="801361" cy="288089"/>
          </a:xfrm>
          <a:prstGeom prst="rect">
            <a:avLst/>
          </a:prstGeom>
          <a:solidFill>
            <a:srgbClr val="9C5608"/>
          </a:solidFill>
          <a:ln w="6350" cap="flat" cmpd="sng" algn="ctr">
            <a:solidFill>
              <a:schemeClr val="bg1"/>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i="1" kern="0" noProof="0">
                <a:solidFill>
                  <a:schemeClr val="bg1"/>
                </a:solidFill>
                <a:latin typeface="Arial" panose="020B0604020202020204" pitchFamily="34" charset="0"/>
                <a:ea typeface="Tahoma" panose="020B0604030504040204" pitchFamily="34" charset="0"/>
                <a:cs typeface="Arial" panose="020B0604020202020204" pitchFamily="34" charset="0"/>
              </a:rPr>
              <a:t>Pisa</a:t>
            </a:r>
            <a:endParaRPr kumimoji="0" lang="sk-SK" sz="1400" i="1" u="none" strike="noStrike" kern="0" cap="none" spc="0" normalizeH="0" baseline="0" noProof="0">
              <a:ln>
                <a:noFill/>
              </a:ln>
              <a:solidFill>
                <a:schemeClr val="bg1"/>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9348192" y="901874"/>
            <a:ext cx="4893522" cy="1015663"/>
          </a:xfrm>
          <a:prstGeom prst="rect">
            <a:avLst/>
          </a:prstGeom>
          <a:noFill/>
          <a:scene3d>
            <a:camera prst="orthographicFront"/>
            <a:lightRig rig="sunset" dir="t"/>
          </a:scene3d>
          <a:sp3d prstMaterial="matte"/>
        </p:spPr>
        <p:txBody>
          <a:bodyPr wrap="square" rtlCol="0">
            <a:prstTxWarp prst="textDeflateBottom">
              <a:avLst/>
            </a:prstTxWarp>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12700">
                  <a:solidFill>
                    <a:schemeClr val="tx1"/>
                  </a:solidFill>
                  <a:prstDash val="solid"/>
                </a:ln>
                <a:solidFill>
                  <a:srgbClr val="9C5608"/>
                </a:solidFill>
                <a:effectLst>
                  <a:outerShdw blurRad="50800" dist="38100" dir="2700000" algn="tl" rotWithShape="0">
                    <a:srgbClr val="9C5608">
                      <a:alpha val="80000"/>
                    </a:srgbClr>
                  </a:outerShdw>
                </a:effectLst>
                <a:latin typeface="ContusTEEMed" pitchFamily="2" charset="0"/>
              </a:rPr>
              <a:t>ITALY</a:t>
            </a:r>
            <a:endParaRPr lang="sk-SK" sz="6000" b="1" dirty="0">
              <a:ln w="12700">
                <a:solidFill>
                  <a:schemeClr val="tx1"/>
                </a:solidFill>
                <a:prstDash val="solid"/>
              </a:ln>
              <a:solidFill>
                <a:srgbClr val="9C5608"/>
              </a:solidFill>
              <a:effectLst>
                <a:outerShdw blurRad="50800" dist="38100" dir="2700000" algn="tl" rotWithShape="0">
                  <a:srgbClr val="9C5608">
                    <a:alpha val="80000"/>
                  </a:srgbClr>
                </a:outerShdw>
              </a:effectLst>
              <a:latin typeface="ContusTEEMed" pitchFamily="2" charset="0"/>
            </a:endParaRPr>
          </a:p>
        </p:txBody>
      </p:sp>
      <p:pic>
        <p:nvPicPr>
          <p:cNvPr id="3" name="Hviezda">
            <a:extLst>
              <a:ext uri="{FF2B5EF4-FFF2-40B4-BE49-F238E27FC236}">
                <a16:creationId xmlns:a16="http://schemas.microsoft.com/office/drawing/2014/main" id="{9E70FEDE-106F-11A2-69A3-4380BB3517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47999" y="2630066"/>
            <a:ext cx="438950" cy="420660"/>
          </a:xfrm>
          <a:prstGeom prst="rect">
            <a:avLst/>
          </a:prstGeom>
        </p:spPr>
      </p:pic>
      <p:sp>
        <p:nvSpPr>
          <p:cNvPr id="2" name="GPS">
            <a:extLst>
              <a:ext uri="{FF2B5EF4-FFF2-40B4-BE49-F238E27FC236}">
                <a16:creationId xmlns:a16="http://schemas.microsoft.com/office/drawing/2014/main" id="{D0F72F15-BF57-5E81-48A4-3E3BFA3C29AC}"/>
              </a:ext>
            </a:extLst>
          </p:cNvPr>
          <p:cNvSpPr/>
          <p:nvPr/>
        </p:nvSpPr>
        <p:spPr>
          <a:xfrm>
            <a:off x="995264" y="7670626"/>
            <a:ext cx="3384376" cy="282427"/>
          </a:xfrm>
          <a:prstGeom prst="roundRect">
            <a:avLst>
              <a:gd name="adj" fmla="val 50000"/>
            </a:avLst>
          </a:prstGeom>
          <a:solidFill>
            <a:srgbClr val="EED892"/>
          </a:solidFill>
          <a:ln w="25400">
            <a:solidFill>
              <a:schemeClr val="accent2">
                <a:lumMod val="50000"/>
                <a:alpha val="99000"/>
              </a:schemeClr>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GPS   </a:t>
            </a:r>
            <a:r>
              <a:rPr lang="sk-SK" sz="1600" b="1" i="1" noProof="0">
                <a:solidFill>
                  <a:srgbClr val="643809"/>
                </a:solidFill>
                <a:latin typeface="Arial" panose="020B0604020202020204" pitchFamily="34" charset="0"/>
                <a:cs typeface="Arial" panose="020B0604020202020204" pitchFamily="34" charset="0"/>
              </a:rPr>
              <a:t>N</a:t>
            </a: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 </a:t>
            </a:r>
            <a:r>
              <a:rPr lang="sk-SK" sz="1600" b="1" i="1">
                <a:solidFill>
                  <a:srgbClr val="643809"/>
                </a:solidFill>
                <a:latin typeface="Arial" panose="020B0604020202020204" pitchFamily="34" charset="0"/>
                <a:cs typeface="Arial" panose="020B0604020202020204" pitchFamily="34" charset="0"/>
              </a:rPr>
              <a:t>43</a:t>
            </a: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a:t>
            </a:r>
            <a:r>
              <a:rPr lang="sk-SK" sz="1600" b="1" i="1">
                <a:solidFill>
                  <a:srgbClr val="643809"/>
                </a:solidFill>
                <a:latin typeface="Arial" panose="020B0604020202020204" pitchFamily="34" charset="0"/>
                <a:cs typeface="Arial" panose="020B0604020202020204" pitchFamily="34" charset="0"/>
              </a:rPr>
              <a:t>42</a:t>
            </a: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a:t>
            </a:r>
            <a:r>
              <a:rPr kumimoji="0" lang="sk-SK"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31‘‘</a:t>
            </a: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  </a:t>
            </a:r>
            <a:r>
              <a:rPr lang="sk-SK" sz="1600" b="1" i="1">
                <a:solidFill>
                  <a:srgbClr val="643809"/>
                </a:solidFill>
                <a:latin typeface="Arial" panose="020B0604020202020204" pitchFamily="34" charset="0"/>
                <a:cs typeface="Arial" panose="020B0604020202020204" pitchFamily="34" charset="0"/>
              </a:rPr>
              <a:t>E</a:t>
            </a: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 </a:t>
            </a:r>
            <a:r>
              <a:rPr lang="sk-SK" sz="1600" b="1" i="1">
                <a:solidFill>
                  <a:srgbClr val="643809"/>
                </a:solidFill>
                <a:latin typeface="Arial" panose="020B0604020202020204" pitchFamily="34" charset="0"/>
                <a:cs typeface="Arial" panose="020B0604020202020204" pitchFamily="34" charset="0"/>
              </a:rPr>
              <a:t>10</a:t>
            </a: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a:t>
            </a:r>
            <a:r>
              <a:rPr lang="sk-SK" sz="1600" b="1" i="1">
                <a:solidFill>
                  <a:srgbClr val="643809"/>
                </a:solidFill>
                <a:latin typeface="Arial" panose="020B0604020202020204" pitchFamily="34" charset="0"/>
                <a:cs typeface="Arial" panose="020B0604020202020204" pitchFamily="34" charset="0"/>
              </a:rPr>
              <a:t>24</a:t>
            </a:r>
            <a:r>
              <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a:t>
            </a:r>
            <a:r>
              <a:rPr kumimoji="0" lang="sk-SK"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rPr>
              <a:t>13‘‘</a:t>
            </a:r>
            <a:endParaRPr kumimoji="0" lang="pt-BR" sz="1600" b="1" i="1" u="none" strike="noStrike" kern="1200" cap="none" spc="0" normalizeH="0" baseline="0" noProof="0">
              <a:ln>
                <a:noFill/>
              </a:ln>
              <a:solidFill>
                <a:srgbClr val="643809"/>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5500"/>
                            </p:stCondLst>
                            <p:childTnLst>
                              <p:par>
                                <p:cTn id="17" presetID="22" presetClass="entr" presetSubtype="8" fill="hold" nodeType="after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2500"/>
                                        <p:tgtEl>
                                          <p:spTgt spid="6"/>
                                        </p:tgtEl>
                                      </p:cBhvr>
                                    </p:animEffect>
                                  </p:childTnLst>
                                </p:cTn>
                              </p:par>
                            </p:childTnLst>
                          </p:cTn>
                        </p:par>
                        <p:par>
                          <p:cTn id="20" fill="hold">
                            <p:stCondLst>
                              <p:cond delay="8500"/>
                            </p:stCondLst>
                            <p:childTnLst>
                              <p:par>
                                <p:cTn id="21" presetID="10" presetClass="entr" presetSubtype="0" fill="hold" grpId="0" nodeType="afterEffect">
                                  <p:stCondLst>
                                    <p:cond delay="5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500"/>
                                        <p:tgtEl>
                                          <p:spTgt spid="14"/>
                                        </p:tgtEl>
                                      </p:cBhvr>
                                    </p:animEffect>
                                  </p:childTnLst>
                                </p:cTn>
                              </p:par>
                            </p:childTnLst>
                          </p:cTn>
                        </p:par>
                        <p:par>
                          <p:cTn id="24" fill="hold">
                            <p:stCondLst>
                              <p:cond delay="10500"/>
                            </p:stCondLst>
                            <p:childTnLst>
                              <p:par>
                                <p:cTn id="25" presetID="42"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500"/>
                                        <p:tgtEl>
                                          <p:spTgt spid="2"/>
                                        </p:tgtEl>
                                      </p:cBhvr>
                                    </p:animEffect>
                                    <p:anim calcmode="lin" valueType="num">
                                      <p:cBhvr>
                                        <p:cTn id="28" dur="1500" fill="hold"/>
                                        <p:tgtEl>
                                          <p:spTgt spid="2"/>
                                        </p:tgtEl>
                                        <p:attrNameLst>
                                          <p:attrName>ppt_x</p:attrName>
                                        </p:attrNameLst>
                                      </p:cBhvr>
                                      <p:tavLst>
                                        <p:tav tm="0">
                                          <p:val>
                                            <p:strVal val="#ppt_x"/>
                                          </p:val>
                                        </p:tav>
                                        <p:tav tm="100000">
                                          <p:val>
                                            <p:strVal val="#ppt_x"/>
                                          </p:val>
                                        </p:tav>
                                      </p:tavLst>
                                    </p:anim>
                                    <p:anim calcmode="lin" valueType="num">
                                      <p:cBhvr>
                                        <p:cTn id="29" dur="15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12000"/>
                            </p:stCondLst>
                            <p:childTnLst>
                              <p:par>
                                <p:cTn id="31" presetID="49" presetClass="entr" presetSubtype="0" decel="100000" fill="hold" nodeType="afterEffect">
                                  <p:stCondLst>
                                    <p:cond delay="500"/>
                                  </p:stCondLst>
                                  <p:childTnLst>
                                    <p:set>
                                      <p:cBhvr>
                                        <p:cTn id="32" dur="1" fill="hold">
                                          <p:stCondLst>
                                            <p:cond delay="0"/>
                                          </p:stCondLst>
                                        </p:cTn>
                                        <p:tgtEl>
                                          <p:spTgt spid="3"/>
                                        </p:tgtEl>
                                        <p:attrNameLst>
                                          <p:attrName>style.visibility</p:attrName>
                                        </p:attrNameLst>
                                      </p:cBhvr>
                                      <p:to>
                                        <p:strVal val="visible"/>
                                      </p:to>
                                    </p:set>
                                    <p:anim calcmode="lin" valueType="num">
                                      <p:cBhvr>
                                        <p:cTn id="33" dur="2000" fill="hold"/>
                                        <p:tgtEl>
                                          <p:spTgt spid="3"/>
                                        </p:tgtEl>
                                        <p:attrNameLst>
                                          <p:attrName>ppt_w</p:attrName>
                                        </p:attrNameLst>
                                      </p:cBhvr>
                                      <p:tavLst>
                                        <p:tav tm="0">
                                          <p:val>
                                            <p:fltVal val="0"/>
                                          </p:val>
                                        </p:tav>
                                        <p:tav tm="100000">
                                          <p:val>
                                            <p:strVal val="#ppt_w"/>
                                          </p:val>
                                        </p:tav>
                                      </p:tavLst>
                                    </p:anim>
                                    <p:anim calcmode="lin" valueType="num">
                                      <p:cBhvr>
                                        <p:cTn id="34" dur="2000" fill="hold"/>
                                        <p:tgtEl>
                                          <p:spTgt spid="3"/>
                                        </p:tgtEl>
                                        <p:attrNameLst>
                                          <p:attrName>ppt_h</p:attrName>
                                        </p:attrNameLst>
                                      </p:cBhvr>
                                      <p:tavLst>
                                        <p:tav tm="0">
                                          <p:val>
                                            <p:fltVal val="0"/>
                                          </p:val>
                                        </p:tav>
                                        <p:tav tm="100000">
                                          <p:val>
                                            <p:strVal val="#ppt_h"/>
                                          </p:val>
                                        </p:tav>
                                      </p:tavLst>
                                    </p:anim>
                                    <p:anim calcmode="lin" valueType="num">
                                      <p:cBhvr>
                                        <p:cTn id="35" dur="2000" fill="hold"/>
                                        <p:tgtEl>
                                          <p:spTgt spid="3"/>
                                        </p:tgtEl>
                                        <p:attrNameLst>
                                          <p:attrName>style.rotation</p:attrName>
                                        </p:attrNameLst>
                                      </p:cBhvr>
                                      <p:tavLst>
                                        <p:tav tm="0">
                                          <p:val>
                                            <p:fltVal val="360"/>
                                          </p:val>
                                        </p:tav>
                                        <p:tav tm="100000">
                                          <p:val>
                                            <p:fltVal val="0"/>
                                          </p:val>
                                        </p:tav>
                                      </p:tavLst>
                                    </p:anim>
                                    <p:animEffect transition="in" filter="fade">
                                      <p:cBhvr>
                                        <p:cTn id="36" dur="2000"/>
                                        <p:tgtEl>
                                          <p:spTgt spid="3"/>
                                        </p:tgtEl>
                                      </p:cBhvr>
                                    </p:animEffect>
                                  </p:childTnLst>
                                </p:cTn>
                              </p:par>
                              <p:par>
                                <p:cTn id="37" presetID="10" presetClass="entr" presetSubtype="0" fill="hold" grpId="0" nodeType="withEffect">
                                  <p:stCondLst>
                                    <p:cond delay="25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4"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9C61FE76-0D92-5663-4183-43B03F0BB8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28000" y="5724000"/>
            <a:ext cx="12780000" cy="2063339"/>
          </a:xfrm>
          <a:prstGeom prst="roundRect">
            <a:avLst>
              <a:gd name="adj" fmla="val 6989"/>
            </a:avLst>
          </a:prstGeom>
          <a:solidFill>
            <a:srgbClr val="9C5608"/>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solidFill>
                  <a:srgbClr val="FFFF00"/>
                </a:solidFill>
                <a:latin typeface="ContusTEEMed" pitchFamily="2" charset="0"/>
                <a:cs typeface="Arial" panose="020B0604020202020204" pitchFamily="34" charset="0"/>
              </a:rPr>
              <a:t>P</a:t>
            </a:r>
            <a:r>
              <a:rPr lang="sk-SK" sz="1800" b="1" i="1">
                <a:solidFill>
                  <a:schemeClr val="bg1"/>
                </a:solidFill>
                <a:latin typeface="Tekton Pro" panose="020F0603020208020904" pitchFamily="34" charset="-18"/>
              </a:rPr>
              <a:t>isa je mesto v Toskánsku v strednom Taliansku. Bolo založené v 13 storočí ped n.l. pri ústí rieky Arno do Ligúrskeho mora. Archeologické nálezy dokazujú jeho etruský pôvod. Ako jedna zo štyroch hlavných historických námorných republík Talianska dosiahla Pisa vrchol svojej moci v 11. storočí. Mala významnú stredomorskú obchodnú flotilu a námorníctvo. Mesto je domovom viac ako dvadsiatich historických kostolov, niekoľkých stredovekých palácov a mostov cez rieku Arno. Symbolom mesta je zvonica katedrály, známa ako Šikmá veža. Na Piazza del Miracoli, námestí obohnanom stredovekými hradbami, sa nachádzajú aj ďalšie skvosty stredovekej architektúry – katedrála, baptistérium a Campo Santo. Mesto je tiež domovom univerzity, ktorej história siaha až do 12. storočia. Jedným zo známych rodákov mesta bol aj Galileo Galilei.</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00" y="5616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rgbClr val="9C5608"/>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solidFill>
                  <a:srgbClr val="FFFF00"/>
                </a:solidFill>
                <a:latin typeface="ContusTEEMed" pitchFamily="2" charset="0"/>
                <a:cs typeface="Arial" panose="020B0604020202020204" pitchFamily="34" charset="0"/>
              </a:rPr>
              <a:t>P</a:t>
            </a:r>
            <a:r>
              <a:rPr lang="es-ES" sz="1800" b="1" i="1">
                <a:solidFill>
                  <a:schemeClr val="bg1"/>
                </a:solidFill>
                <a:latin typeface="Tekton Pro" panose="020F0603020208020904" pitchFamily="34" charset="-18"/>
              </a:rPr>
              <a:t>isa es una ciudad de la Toscana en el centro de Italia. Fue fundada en el siglo XIII a.C. en la desembocadura del río Arno en el mar de Liguria. Hallazgos arqueológicos prueban su origen etrusco. Como una de las cuatro principales repúblicas marítimas históricas de Italia, Pisa alcanzó el apogeo de su poder en el siglo XI. Contaba con una importante flota mercante y armada mediterránea. La ciudad alberga más de veinte iglesias históricas, varios palacios medievales y puentes sobre el río Arno. El símbolo de la ciudad es el campanario de la catedral, conocido como la Torre Inclinada. En la Piazza del Miracoli, una plaza rodeada por murallas medievales, también hay otras joyas de la arquitectura medieval: la Catedral, el Baptisterio y el Campo Santo. La ciudad también alberga una universidad cuya historia se remonta al siglo XII. Galileo Galilei fue uno de los famosos nativos de la ciudad.</a:t>
            </a:r>
            <a:endParaRPr lang="sk-SK" sz="1800" b="1" i="1">
              <a:solidFill>
                <a:schemeClr val="bg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12000"/>
            <a:ext cx="12780000" cy="2351053"/>
          </a:xfrm>
          <a:prstGeom prst="roundRect">
            <a:avLst>
              <a:gd name="adj" fmla="val 7429"/>
            </a:avLst>
          </a:prstGeom>
          <a:solidFill>
            <a:srgbClr val="9C5608"/>
          </a:solidFill>
          <a:ln w="19050">
            <a:solidFill>
              <a:schemeClr val="tx1">
                <a:alpha val="60000"/>
              </a:schemeClr>
            </a:solidFill>
          </a:ln>
          <a:effectLst>
            <a:outerShdw blurRad="76200" dist="76200" dir="2700000" algn="tl" rotWithShape="0">
              <a:prstClr val="black">
                <a:alpha val="75000"/>
              </a:prst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solidFill>
                  <a:srgbClr val="FFFF00"/>
                </a:solidFill>
                <a:effectLst/>
                <a:uLnTx/>
                <a:uFillTx/>
                <a:latin typeface="ContusTEEMed" pitchFamily="2" charset="0"/>
                <a:cs typeface="Arial" panose="020B0604020202020204" pitchFamily="34" charset="0"/>
              </a:rPr>
              <a:t>P</a:t>
            </a:r>
            <a:r>
              <a:rPr lang="en-US" sz="1800" b="1" i="1">
                <a:solidFill>
                  <a:schemeClr val="bg1"/>
                </a:solidFill>
                <a:latin typeface="Tekton Pro" panose="020F0603020208020904" pitchFamily="34" charset="-18"/>
              </a:rPr>
              <a:t>isa is a city in Tuscany in central Italy. It was founded in the 13th century BC. at the mouth of the Arno River into the Ligurian Sea. Archaeological finds prove its Etruscan origin. As one of the four main historical maritime republics of Italy, Pisa reached the height of its power in the 11th century. It had a significant Mediterranean merchant fleet and navy. The city is home to more than twenty historic churches, several medieval palaces and bridges over the Arno River. The symbol of the city is the bell tower of the cathedral, known as the Leaning Tower. In Piazza del Miracoli, a square surrounded by medieval walls, there are also other gems of medieval architecture – the Cathedral, the Baptistery and the Campo Santo. The city is also home to a university whose history dates back to the 12th century. Galileo Galilei was one of the famous natives of the city.</a:t>
            </a:r>
            <a:endParaRPr kumimoji="0" lang="en-US" sz="1800" b="1" i="1" u="none" strike="noStrike" kern="0" cap="none" spc="0" normalizeH="0" baseline="0" noProof="0">
              <a:ln>
                <a:noFill/>
              </a:ln>
              <a:solidFill>
                <a:schemeClr val="bg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02352" y="468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chemeClr val="accent4">
              <a:lumMod val="40000"/>
              <a:lumOff val="60000"/>
            </a:schemeClr>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5C51F6BB-670D-5115-D524-E7987B4C8D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3578451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Foto 2">
            <a:extLst>
              <a:ext uri="{FF2B5EF4-FFF2-40B4-BE49-F238E27FC236}">
                <a16:creationId xmlns:a16="http://schemas.microsoft.com/office/drawing/2014/main" id="{80162E75-D798-4BBB-3C99-475F513ED9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Popis">
            <a:extLst>
              <a:ext uri="{FF2B5EF4-FFF2-40B4-BE49-F238E27FC236}">
                <a16:creationId xmlns:a16="http://schemas.microsoft.com/office/drawing/2014/main" id="{9326A5BB-0B6B-8579-DFAF-A5942C5188E1}"/>
              </a:ext>
            </a:extLst>
          </p:cNvPr>
          <p:cNvSpPr/>
          <p:nvPr/>
        </p:nvSpPr>
        <p:spPr>
          <a:xfrm>
            <a:off x="6935118" y="504000"/>
            <a:ext cx="1333991"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srgbClr val="9C5608"/>
                </a:solidFill>
                <a:effectLst/>
                <a:uLnTx/>
                <a:uFillTx/>
                <a:latin typeface="Bedrock" panose="04050504050B02020302" pitchFamily="82" charset="0"/>
              </a:rPr>
              <a:t>Arno River</a:t>
            </a:r>
          </a:p>
        </p:txBody>
      </p:sp>
      <p:sp>
        <p:nvSpPr>
          <p:cNvPr id="15" name="AM">
            <a:extLst>
              <a:ext uri="{FF2B5EF4-FFF2-40B4-BE49-F238E27FC236}">
                <a16:creationId xmlns:a16="http://schemas.microsoft.com/office/drawing/2014/main" id="{F4839F8A-9A43-8952-19FA-A0291C95C11C}"/>
              </a:ext>
            </a:extLst>
          </p:cNvPr>
          <p:cNvSpPr/>
          <p:nvPr/>
        </p:nvSpPr>
        <p:spPr>
          <a:xfrm>
            <a:off x="720000" y="8028000"/>
            <a:ext cx="1945599"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Arne Müseler</a:t>
            </a:r>
          </a:p>
        </p:txBody>
      </p:sp>
    </p:spTree>
    <p:extLst>
      <p:ext uri="{BB962C8B-B14F-4D97-AF65-F5344CB8AC3E}">
        <p14:creationId xmlns:p14="http://schemas.microsoft.com/office/powerpoint/2010/main" val="220589780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500"/>
                                        <p:tgtEl>
                                          <p:spTgt spid="15"/>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91294682-EDE6-BF63-5AD8-AFC56E46F3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A5039A1C-FE84-CE61-3CF4-04C83A3B63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PNC">
            <a:extLst>
              <a:ext uri="{FF2B5EF4-FFF2-40B4-BE49-F238E27FC236}">
                <a16:creationId xmlns:a16="http://schemas.microsoft.com/office/drawing/2014/main" id="{A4334C9D-2623-A05D-C367-2D483E330C9C}"/>
              </a:ext>
            </a:extLst>
          </p:cNvPr>
          <p:cNvSpPr/>
          <p:nvPr/>
        </p:nvSpPr>
        <p:spPr>
          <a:xfrm>
            <a:off x="720000" y="8028000"/>
            <a:ext cx="243550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Pedro Nuno Caetano</a:t>
            </a:r>
          </a:p>
        </p:txBody>
      </p:sp>
    </p:spTree>
    <p:extLst>
      <p:ext uri="{BB962C8B-B14F-4D97-AF65-F5344CB8AC3E}">
        <p14:creationId xmlns:p14="http://schemas.microsoft.com/office/powerpoint/2010/main" val="90807846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1CD04903-A814-44EF-A5BA-D2FA4C31CF5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8D95A2A1-8FFA-EF25-C7EF-4D24772A1F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PNC">
            <a:extLst>
              <a:ext uri="{FF2B5EF4-FFF2-40B4-BE49-F238E27FC236}">
                <a16:creationId xmlns:a16="http://schemas.microsoft.com/office/drawing/2014/main" id="{A4334C9D-2623-A05D-C367-2D483E330C9C}"/>
              </a:ext>
            </a:extLst>
          </p:cNvPr>
          <p:cNvSpPr/>
          <p:nvPr/>
        </p:nvSpPr>
        <p:spPr>
          <a:xfrm>
            <a:off x="720000" y="8028000"/>
            <a:ext cx="243550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Pedro Nuno Caetano</a:t>
            </a:r>
          </a:p>
        </p:txBody>
      </p:sp>
    </p:spTree>
    <p:extLst>
      <p:ext uri="{BB962C8B-B14F-4D97-AF65-F5344CB8AC3E}">
        <p14:creationId xmlns:p14="http://schemas.microsoft.com/office/powerpoint/2010/main" val="390843586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0C05695F-E9C1-A125-C6F3-6574B8E17C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76301BB1-B8B8-E769-CF66-84A82F8974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MK">
            <a:extLst>
              <a:ext uri="{FF2B5EF4-FFF2-40B4-BE49-F238E27FC236}">
                <a16:creationId xmlns:a16="http://schemas.microsoft.com/office/drawing/2014/main" id="{53271F07-BE99-30D2-DA09-808E0E093717}"/>
              </a:ext>
            </a:extLst>
          </p:cNvPr>
          <p:cNvSpPr/>
          <p:nvPr/>
        </p:nvSpPr>
        <p:spPr>
          <a:xfrm>
            <a:off x="720000" y="8028000"/>
            <a:ext cx="183428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Matt Kieffer</a:t>
            </a:r>
          </a:p>
        </p:txBody>
      </p:sp>
    </p:spTree>
    <p:extLst>
      <p:ext uri="{BB962C8B-B14F-4D97-AF65-F5344CB8AC3E}">
        <p14:creationId xmlns:p14="http://schemas.microsoft.com/office/powerpoint/2010/main" val="67008901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6BAF61F7-8E3A-6BDE-451F-E545025A8E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ECF5AA2B-60C2-E08D-A889-57340D2232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MK">
            <a:extLst>
              <a:ext uri="{FF2B5EF4-FFF2-40B4-BE49-F238E27FC236}">
                <a16:creationId xmlns:a16="http://schemas.microsoft.com/office/drawing/2014/main" id="{53271F07-BE99-30D2-DA09-808E0E093717}"/>
              </a:ext>
            </a:extLst>
          </p:cNvPr>
          <p:cNvSpPr/>
          <p:nvPr/>
        </p:nvSpPr>
        <p:spPr>
          <a:xfrm>
            <a:off x="720000" y="8028000"/>
            <a:ext cx="183428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Matt Kieffer</a:t>
            </a:r>
          </a:p>
        </p:txBody>
      </p:sp>
    </p:spTree>
    <p:extLst>
      <p:ext uri="{BB962C8B-B14F-4D97-AF65-F5344CB8AC3E}">
        <p14:creationId xmlns:p14="http://schemas.microsoft.com/office/powerpoint/2010/main" val="78825826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3DC37E07-2C50-7BD5-0F54-0607401A2F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8973798" cy="8568198"/>
          </a:xfrm>
          <a:prstGeom prst="rect">
            <a:avLst/>
          </a:prstGeom>
        </p:spPr>
      </p:pic>
      <p:pic>
        <p:nvPicPr>
          <p:cNvPr id="5" name="Foto 2">
            <a:extLst>
              <a:ext uri="{FF2B5EF4-FFF2-40B4-BE49-F238E27FC236}">
                <a16:creationId xmlns:a16="http://schemas.microsoft.com/office/drawing/2014/main" id="{B81538C2-A405-CA4C-222D-52E8C8EF19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8973798" cy="8568198"/>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CR">
            <a:extLst>
              <a:ext uri="{FF2B5EF4-FFF2-40B4-BE49-F238E27FC236}">
                <a16:creationId xmlns:a16="http://schemas.microsoft.com/office/drawing/2014/main" id="{409CF634-FE92-7010-0B26-73E4C5AEBA85}"/>
              </a:ext>
            </a:extLst>
          </p:cNvPr>
          <p:cNvSpPr/>
          <p:nvPr/>
        </p:nvSpPr>
        <p:spPr>
          <a:xfrm>
            <a:off x="720000" y="8028000"/>
            <a:ext cx="15847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Cristiano</a:t>
            </a:r>
          </a:p>
        </p:txBody>
      </p:sp>
    </p:spTree>
    <p:extLst>
      <p:ext uri="{BB962C8B-B14F-4D97-AF65-F5344CB8AC3E}">
        <p14:creationId xmlns:p14="http://schemas.microsoft.com/office/powerpoint/2010/main" val="418307969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par>
                          <p:cTn id="11" fill="hold">
                            <p:stCondLst>
                              <p:cond delay="3500"/>
                            </p:stCondLst>
                            <p:childTnLst>
                              <p:par>
                                <p:cTn id="12" presetID="42" presetClass="path" presetSubtype="0" accel="50000" decel="50000" fill="hold" nodeType="afterEffect">
                                  <p:stCondLst>
                                    <p:cond delay="1000"/>
                                  </p:stCondLst>
                                  <p:childTnLst>
                                    <p:animMotion origin="layout" path="M 0 3.7037E-7 L -0.24562 0.0013 " pathEditMode="relative" rAng="0" ptsTypes="AA">
                                      <p:cBhvr>
                                        <p:cTn id="13" dur="4000" fill="hold"/>
                                        <p:tgtEl>
                                          <p:spTgt spid="4"/>
                                        </p:tgtEl>
                                        <p:attrNameLst>
                                          <p:attrName>ppt_x</p:attrName>
                                          <p:attrName>ppt_y</p:attrName>
                                        </p:attrNameLst>
                                      </p:cBhvr>
                                      <p:rCtr x="-12281" y="56"/>
                                    </p:animMotion>
                                  </p:childTnLst>
                                </p:cTn>
                              </p:par>
                              <p:par>
                                <p:cTn id="14" presetID="42" presetClass="path" presetSubtype="0" accel="50000" decel="50000" fill="hold" nodeType="withEffect">
                                  <p:stCondLst>
                                    <p:cond delay="1000"/>
                                  </p:stCondLst>
                                  <p:childTnLst>
                                    <p:animMotion origin="layout" path="M 0 3.7037E-7 L -0.24562 0.0013 " pathEditMode="relative" rAng="0" ptsTypes="AA">
                                      <p:cBhvr>
                                        <p:cTn id="15" dur="4000" fill="hold"/>
                                        <p:tgtEl>
                                          <p:spTgt spid="5"/>
                                        </p:tgtEl>
                                        <p:attrNameLst>
                                          <p:attrName>ppt_x</p:attrName>
                                          <p:attrName>ppt_y</p:attrName>
                                        </p:attrNameLst>
                                      </p:cBhvr>
                                      <p:rCtr x="-12281" y="56"/>
                                    </p:animMotion>
                                  </p:childTnLst>
                                </p:cTn>
                              </p:par>
                              <p:par>
                                <p:cTn id="16" presetID="10" presetClass="entr" presetSubtype="0" fill="hold" grpId="0" nodeType="withEffect">
                                  <p:stCondLst>
                                    <p:cond delay="25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1CE63C02-48F5-EF58-56EE-440E491BE39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733798" y="0"/>
            <a:ext cx="18973798" cy="856819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3C00C739-2E49-DC48-6366-E7183B1701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MK">
            <a:extLst>
              <a:ext uri="{FF2B5EF4-FFF2-40B4-BE49-F238E27FC236}">
                <a16:creationId xmlns:a16="http://schemas.microsoft.com/office/drawing/2014/main" id="{53271F07-BE99-30D2-DA09-808E0E093717}"/>
              </a:ext>
            </a:extLst>
          </p:cNvPr>
          <p:cNvSpPr/>
          <p:nvPr/>
        </p:nvSpPr>
        <p:spPr>
          <a:xfrm>
            <a:off x="720000" y="8028000"/>
            <a:ext cx="183428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Matt Kieffer</a:t>
            </a:r>
          </a:p>
        </p:txBody>
      </p:sp>
    </p:spTree>
    <p:extLst>
      <p:ext uri="{BB962C8B-B14F-4D97-AF65-F5344CB8AC3E}">
        <p14:creationId xmlns:p14="http://schemas.microsoft.com/office/powerpoint/2010/main" val="356220296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AE24E072-FAEE-C1B5-18F9-EC73D2A58B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Foto 2">
            <a:extLst>
              <a:ext uri="{FF2B5EF4-FFF2-40B4-BE49-F238E27FC236}">
                <a16:creationId xmlns:a16="http://schemas.microsoft.com/office/drawing/2014/main" id="{754AEC95-7A1C-22E6-0806-D0B448B894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Popis">
            <a:extLst>
              <a:ext uri="{FF2B5EF4-FFF2-40B4-BE49-F238E27FC236}">
                <a16:creationId xmlns:a16="http://schemas.microsoft.com/office/drawing/2014/main" id="{9326A5BB-0B6B-8579-DFAF-A5942C5188E1}"/>
              </a:ext>
            </a:extLst>
          </p:cNvPr>
          <p:cNvSpPr/>
          <p:nvPr/>
        </p:nvSpPr>
        <p:spPr>
          <a:xfrm>
            <a:off x="6956991" y="504000"/>
            <a:ext cx="1290244"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Panorama</a:t>
            </a:r>
          </a:p>
        </p:txBody>
      </p:sp>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66261059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361E8A95-AE25-43FF-D248-8C04C18144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FE6CC469-D2DA-BC24-AC52-052F2FFDF9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191596876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F09E37A4-8CB2-FBE2-0A44-D81EC9DA41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8BB362C6-8393-0585-FBEA-4960FF8ACE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391302235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CB5EE18E-74A6-5E65-5D40-240A25A4BC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18"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2E33D99E-7BFE-DE84-C6AD-CF81B885B0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81971915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2FEB54E5-1BEA-50E3-0F0A-7421EBEFF3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0CB197BB-9C89-F7BD-F2DC-BE5B2A6A34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193553196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9B9E0E76-1EB8-E9E8-0FEC-101F702CE9D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Foto 2">
            <a:extLst>
              <a:ext uri="{FF2B5EF4-FFF2-40B4-BE49-F238E27FC236}">
                <a16:creationId xmlns:a16="http://schemas.microsoft.com/office/drawing/2014/main" id="{2DBE2D60-92F3-2202-0B72-DD2F355404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MK">
            <a:extLst>
              <a:ext uri="{FF2B5EF4-FFF2-40B4-BE49-F238E27FC236}">
                <a16:creationId xmlns:a16="http://schemas.microsoft.com/office/drawing/2014/main" id="{53271F07-BE99-30D2-DA09-808E0E093717}"/>
              </a:ext>
            </a:extLst>
          </p:cNvPr>
          <p:cNvSpPr/>
          <p:nvPr/>
        </p:nvSpPr>
        <p:spPr>
          <a:xfrm>
            <a:off x="720000" y="8028000"/>
            <a:ext cx="183428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Matt Kieffer</a:t>
            </a:r>
          </a:p>
        </p:txBody>
      </p:sp>
      <p:sp>
        <p:nvSpPr>
          <p:cNvPr id="5" name="Popis">
            <a:extLst>
              <a:ext uri="{FF2B5EF4-FFF2-40B4-BE49-F238E27FC236}">
                <a16:creationId xmlns:a16="http://schemas.microsoft.com/office/drawing/2014/main" id="{6854DD55-753C-69A7-3087-BA582222AA87}"/>
              </a:ext>
            </a:extLst>
          </p:cNvPr>
          <p:cNvSpPr/>
          <p:nvPr/>
        </p:nvSpPr>
        <p:spPr>
          <a:xfrm>
            <a:off x="6317886" y="504000"/>
            <a:ext cx="2568450"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C</a:t>
            </a:r>
            <a:r>
              <a:rPr lang="en-US" sz="2400">
                <a:solidFill>
                  <a:srgbClr val="9C5608"/>
                </a:solidFill>
                <a:latin typeface="Bedrock" panose="04050504050B02020302" pitchFamily="82" charset="0"/>
              </a:rPr>
              <a:t>hurch of Santo Stefano</a:t>
            </a:r>
            <a:endParaRPr lang="sk-SK" sz="2400">
              <a:solidFill>
                <a:srgbClr val="9C5608"/>
              </a:solidFill>
              <a:latin typeface="Bedrock" panose="04050504050B02020302" pitchFamily="82" charset="0"/>
            </a:endParaRPr>
          </a:p>
        </p:txBody>
      </p:sp>
    </p:spTree>
    <p:extLst>
      <p:ext uri="{BB962C8B-B14F-4D97-AF65-F5344CB8AC3E}">
        <p14:creationId xmlns:p14="http://schemas.microsoft.com/office/powerpoint/2010/main" val="322367723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500"/>
                                        <p:tgtEl>
                                          <p:spTgt spid="11"/>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A9F8008B-47E3-5057-267B-3A60E283DBA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Foto 2">
            <a:extLst>
              <a:ext uri="{FF2B5EF4-FFF2-40B4-BE49-F238E27FC236}">
                <a16:creationId xmlns:a16="http://schemas.microsoft.com/office/drawing/2014/main" id="{23DE683B-5A23-159D-E6AF-9D01AE8611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Popis">
            <a:extLst>
              <a:ext uri="{FF2B5EF4-FFF2-40B4-BE49-F238E27FC236}">
                <a16:creationId xmlns:a16="http://schemas.microsoft.com/office/drawing/2014/main" id="{9326A5BB-0B6B-8579-DFAF-A5942C5188E1}"/>
              </a:ext>
            </a:extLst>
          </p:cNvPr>
          <p:cNvSpPr/>
          <p:nvPr/>
        </p:nvSpPr>
        <p:spPr>
          <a:xfrm>
            <a:off x="5894624" y="504000"/>
            <a:ext cx="3414976"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Church of Santa Maria della Spina</a:t>
            </a:r>
          </a:p>
        </p:txBody>
      </p:sp>
      <p:sp>
        <p:nvSpPr>
          <p:cNvPr id="10" name="CR">
            <a:extLst>
              <a:ext uri="{FF2B5EF4-FFF2-40B4-BE49-F238E27FC236}">
                <a16:creationId xmlns:a16="http://schemas.microsoft.com/office/drawing/2014/main" id="{409CF634-FE92-7010-0B26-73E4C5AEBA85}"/>
              </a:ext>
            </a:extLst>
          </p:cNvPr>
          <p:cNvSpPr/>
          <p:nvPr/>
        </p:nvSpPr>
        <p:spPr>
          <a:xfrm>
            <a:off x="720000" y="8028000"/>
            <a:ext cx="15847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Cristiano</a:t>
            </a:r>
          </a:p>
        </p:txBody>
      </p:sp>
    </p:spTree>
    <p:extLst>
      <p:ext uri="{BB962C8B-B14F-4D97-AF65-F5344CB8AC3E}">
        <p14:creationId xmlns:p14="http://schemas.microsoft.com/office/powerpoint/2010/main" val="238847386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500"/>
                                        <p:tgtEl>
                                          <p:spTgt spid="10"/>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A1A23A5B-6C23-A005-43D8-B781F110B57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1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Foto 2">
            <a:extLst>
              <a:ext uri="{FF2B5EF4-FFF2-40B4-BE49-F238E27FC236}">
                <a16:creationId xmlns:a16="http://schemas.microsoft.com/office/drawing/2014/main" id="{B4C1B362-1570-B563-759A-1FB70D180B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Popis">
            <a:extLst>
              <a:ext uri="{FF2B5EF4-FFF2-40B4-BE49-F238E27FC236}">
                <a16:creationId xmlns:a16="http://schemas.microsoft.com/office/drawing/2014/main" id="{9326A5BB-0B6B-8579-DFAF-A5942C5188E1}"/>
              </a:ext>
            </a:extLst>
          </p:cNvPr>
          <p:cNvSpPr/>
          <p:nvPr/>
        </p:nvSpPr>
        <p:spPr>
          <a:xfrm>
            <a:off x="6971057" y="504000"/>
            <a:ext cx="1262107"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City Walls</a:t>
            </a:r>
          </a:p>
        </p:txBody>
      </p:sp>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197898164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A3B3DCF4-920D-B255-5393-ED7A26D2005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41C2C62D-5076-87F1-E5C4-2E3B87FB8A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387778766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D37F0AA9-CF62-6CF9-6C4B-FD6A19B7A3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766BB193-12A4-D18E-5289-F6F8A4516C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277545778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FE5EDC5C-4483-49D3-DE17-F197EF2431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4C56804D-8292-4D5D-5600-19D6A513B2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240774134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EBE589E6-253E-51D0-054D-763326FC3D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3156"/>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Foto 2">
            <a:extLst>
              <a:ext uri="{FF2B5EF4-FFF2-40B4-BE49-F238E27FC236}">
                <a16:creationId xmlns:a16="http://schemas.microsoft.com/office/drawing/2014/main" id="{429A4C58-9C30-9840-4684-6C4FDFAED5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Popis">
            <a:extLst>
              <a:ext uri="{FF2B5EF4-FFF2-40B4-BE49-F238E27FC236}">
                <a16:creationId xmlns:a16="http://schemas.microsoft.com/office/drawing/2014/main" id="{9326A5BB-0B6B-8579-DFAF-A5942C5188E1}"/>
              </a:ext>
            </a:extLst>
          </p:cNvPr>
          <p:cNvSpPr/>
          <p:nvPr/>
        </p:nvSpPr>
        <p:spPr>
          <a:xfrm>
            <a:off x="6570554" y="504000"/>
            <a:ext cx="2063115"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Piazza dei Miracoli</a:t>
            </a:r>
          </a:p>
        </p:txBody>
      </p:sp>
      <p:sp>
        <p:nvSpPr>
          <p:cNvPr id="15" name="AM">
            <a:extLst>
              <a:ext uri="{FF2B5EF4-FFF2-40B4-BE49-F238E27FC236}">
                <a16:creationId xmlns:a16="http://schemas.microsoft.com/office/drawing/2014/main" id="{F4839F8A-9A43-8952-19FA-A0291C95C11C}"/>
              </a:ext>
            </a:extLst>
          </p:cNvPr>
          <p:cNvSpPr/>
          <p:nvPr/>
        </p:nvSpPr>
        <p:spPr>
          <a:xfrm>
            <a:off x="720000" y="8028000"/>
            <a:ext cx="1945599"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Arne Müseler</a:t>
            </a:r>
          </a:p>
        </p:txBody>
      </p:sp>
    </p:spTree>
    <p:extLst>
      <p:ext uri="{BB962C8B-B14F-4D97-AF65-F5344CB8AC3E}">
        <p14:creationId xmlns:p14="http://schemas.microsoft.com/office/powerpoint/2010/main" val="175653802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500"/>
                                        <p:tgtEl>
                                          <p:spTgt spid="15"/>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E332724E-6035-EE40-3972-75EFD428CC6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11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F0AD8A25-C72A-DAAC-B24C-87EB05B1C8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CR">
            <a:extLst>
              <a:ext uri="{FF2B5EF4-FFF2-40B4-BE49-F238E27FC236}">
                <a16:creationId xmlns:a16="http://schemas.microsoft.com/office/drawing/2014/main" id="{409CF634-FE92-7010-0B26-73E4C5AEBA85}"/>
              </a:ext>
            </a:extLst>
          </p:cNvPr>
          <p:cNvSpPr/>
          <p:nvPr/>
        </p:nvSpPr>
        <p:spPr>
          <a:xfrm>
            <a:off x="720000" y="8028000"/>
            <a:ext cx="15847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Cristiano</a:t>
            </a:r>
          </a:p>
        </p:txBody>
      </p:sp>
    </p:spTree>
    <p:extLst>
      <p:ext uri="{BB962C8B-B14F-4D97-AF65-F5344CB8AC3E}">
        <p14:creationId xmlns:p14="http://schemas.microsoft.com/office/powerpoint/2010/main" val="228997053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C5B69345-9F38-53D2-A403-B9A30DFA69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Rám 0">
            <a:extLst>
              <a:ext uri="{FF2B5EF4-FFF2-40B4-BE49-F238E27FC236}">
                <a16:creationId xmlns:a16="http://schemas.microsoft.com/office/drawing/2014/main" id="{E7C44C85-B821-4DF1-97C1-D35E625AB5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5" cy="8569956"/>
          </a:xfrm>
          <a:prstGeom prst="rect">
            <a:avLst/>
          </a:prstGeom>
        </p:spPr>
      </p:pic>
      <p:pic>
        <p:nvPicPr>
          <p:cNvPr id="3" name="Rám A">
            <a:extLst>
              <a:ext uri="{FF2B5EF4-FFF2-40B4-BE49-F238E27FC236}">
                <a16:creationId xmlns:a16="http://schemas.microsoft.com/office/drawing/2014/main" id="{083B658B-EBDD-A2B9-2D14-41EB6A44FF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13" name="Autor A">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pic>
        <p:nvPicPr>
          <p:cNvPr id="10" name="Foto B">
            <a:extLst>
              <a:ext uri="{FF2B5EF4-FFF2-40B4-BE49-F238E27FC236}">
                <a16:creationId xmlns:a16="http://schemas.microsoft.com/office/drawing/2014/main" id="{589CEFC1-90D2-C25F-35FE-133189107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2543"/>
            <a:ext cx="7427295" cy="8569956"/>
          </a:xfrm>
          <a:prstGeom prst="rect">
            <a:avLst/>
          </a:prstGeom>
        </p:spPr>
      </p:pic>
      <p:pic>
        <p:nvPicPr>
          <p:cNvPr id="11" name="Rám B">
            <a:extLst>
              <a:ext uri="{FF2B5EF4-FFF2-40B4-BE49-F238E27FC236}">
                <a16:creationId xmlns:a16="http://schemas.microsoft.com/office/drawing/2014/main" id="{48C9B56F-C71B-FB35-7DC2-7A32B83283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12" name="Autor B">
            <a:extLst>
              <a:ext uri="{FF2B5EF4-FFF2-40B4-BE49-F238E27FC236}">
                <a16:creationId xmlns:a16="http://schemas.microsoft.com/office/drawing/2014/main" id="{9C7A718E-707A-5D0B-FB2B-989001D6F768}"/>
              </a:ext>
            </a:extLst>
          </p:cNvPr>
          <p:cNvSpPr/>
          <p:nvPr/>
        </p:nvSpPr>
        <p:spPr>
          <a:xfrm>
            <a:off x="8530502"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
        <p:nvSpPr>
          <p:cNvPr id="8" name="Popis">
            <a:extLst>
              <a:ext uri="{FF2B5EF4-FFF2-40B4-BE49-F238E27FC236}">
                <a16:creationId xmlns:a16="http://schemas.microsoft.com/office/drawing/2014/main" id="{68795E79-9C46-0C4D-4F51-DE381D982FD9}"/>
              </a:ext>
            </a:extLst>
          </p:cNvPr>
          <p:cNvSpPr/>
          <p:nvPr/>
        </p:nvSpPr>
        <p:spPr>
          <a:xfrm>
            <a:off x="6581110" y="504000"/>
            <a:ext cx="2042003"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The Leaning Tower</a:t>
            </a:r>
          </a:p>
        </p:txBody>
      </p:sp>
      <p:pic>
        <p:nvPicPr>
          <p:cNvPr id="17" name="Foto 4">
            <a:extLst>
              <a:ext uri="{FF2B5EF4-FFF2-40B4-BE49-F238E27FC236}">
                <a16:creationId xmlns:a16="http://schemas.microsoft.com/office/drawing/2014/main" id="{0CA4168E-B093-F427-E519-58F46846EB7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18" name="Rám 4">
            <a:extLst>
              <a:ext uri="{FF2B5EF4-FFF2-40B4-BE49-F238E27FC236}">
                <a16:creationId xmlns:a16="http://schemas.microsoft.com/office/drawing/2014/main" id="{BA4251C2-A232-ED01-9111-DE2A754B36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Autor 4">
            <a:extLst>
              <a:ext uri="{FF2B5EF4-FFF2-40B4-BE49-F238E27FC236}">
                <a16:creationId xmlns:a16="http://schemas.microsoft.com/office/drawing/2014/main" id="{D922FFC1-70B4-EE99-C28D-638299A40FA0}"/>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3432374509"/>
      </p:ext>
    </p:extLst>
  </p:cSld>
  <p:clrMapOvr>
    <a:masterClrMapping/>
  </p:clrMapOvr>
  <p:transition spd="slow" advClick="0"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1+#ppt_w/2"/>
                                          </p:val>
                                        </p:tav>
                                        <p:tav tm="100000">
                                          <p:val>
                                            <p:strVal val="#ppt_x"/>
                                          </p:val>
                                        </p:tav>
                                      </p:tavLst>
                                    </p:anim>
                                    <p:anim calcmode="lin" valueType="num">
                                      <p:cBhvr additive="base">
                                        <p:cTn id="20" dur="2000" fill="hold"/>
                                        <p:tgtEl>
                                          <p:spTgt spid="11"/>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2"/>
                                        </p:tgtEl>
                                      </p:cBhvr>
                                    </p:animEffect>
                                    <p:set>
                                      <p:cBhvr>
                                        <p:cTn id="23" dur="1" fill="hold">
                                          <p:stCondLst>
                                            <p:cond delay="19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500"/>
                                        <p:tgtEl>
                                          <p:spTgt spid="1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500"/>
                                        <p:tgtEl>
                                          <p:spTgt spid="12"/>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10"/>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10"/>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11"/>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11"/>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13"/>
                                        </p:tgtEl>
                                      </p:cBhvr>
                                    </p:animEffect>
                                    <p:set>
                                      <p:cBhvr>
                                        <p:cTn id="51" dur="1" fill="hold">
                                          <p:stCondLst>
                                            <p:cond delay="999"/>
                                          </p:stCondLst>
                                        </p:cTn>
                                        <p:tgtEl>
                                          <p:spTgt spid="13"/>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12"/>
                                        </p:tgtEl>
                                      </p:cBhvr>
                                    </p:animEffect>
                                    <p:set>
                                      <p:cBhvr>
                                        <p:cTn id="54" dur="1" fill="hold">
                                          <p:stCondLst>
                                            <p:cond delay="999"/>
                                          </p:stCondLst>
                                        </p:cTn>
                                        <p:tgtEl>
                                          <p:spTgt spid="12"/>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7"/>
                                        </p:tgtEl>
                                        <p:attrNameLst>
                                          <p:attrName>style.visibility</p:attrName>
                                        </p:attrNameLst>
                                      </p:cBhvr>
                                      <p:to>
                                        <p:strVal val="visible"/>
                                      </p:to>
                                    </p:set>
                                    <p:animEffect transition="in" filter="barn(outVertical)">
                                      <p:cBhvr>
                                        <p:cTn id="57" dur="2000"/>
                                        <p:tgtEl>
                                          <p:spTgt spid="17"/>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8"/>
                                        </p:tgtEl>
                                        <p:attrNameLst>
                                          <p:attrName>style.visibility</p:attrName>
                                        </p:attrNameLst>
                                      </p:cBhvr>
                                      <p:to>
                                        <p:strVal val="visible"/>
                                      </p:to>
                                    </p:set>
                                    <p:animEffect transition="in" filter="barn(outVertical)">
                                      <p:cBhvr>
                                        <p:cTn id="60" dur="2000"/>
                                        <p:tgtEl>
                                          <p:spTgt spid="18"/>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2" grpId="0" animBg="1"/>
      <p:bldP spid="12" grpId="1"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83F86729-E545-31E4-E130-3F97662916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Rám 0">
            <a:extLst>
              <a:ext uri="{FF2B5EF4-FFF2-40B4-BE49-F238E27FC236}">
                <a16:creationId xmlns:a16="http://schemas.microsoft.com/office/drawing/2014/main" id="{4A3A9E9C-C9CB-6BCA-6291-9115C53F61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5" cy="8569956"/>
          </a:xfrm>
          <a:prstGeom prst="rect">
            <a:avLst/>
          </a:prstGeom>
        </p:spPr>
      </p:pic>
      <p:pic>
        <p:nvPicPr>
          <p:cNvPr id="3" name="Rám A">
            <a:extLst>
              <a:ext uri="{FF2B5EF4-FFF2-40B4-BE49-F238E27FC236}">
                <a16:creationId xmlns:a16="http://schemas.microsoft.com/office/drawing/2014/main" id="{083B658B-EBDD-A2B9-2D14-41EB6A44FF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13" name="Autor A">
            <a:extLst>
              <a:ext uri="{FF2B5EF4-FFF2-40B4-BE49-F238E27FC236}">
                <a16:creationId xmlns:a16="http://schemas.microsoft.com/office/drawing/2014/main" id="{2CB2F0BE-0AF6-4AB8-453D-B05BB37DC02A}"/>
              </a:ext>
            </a:extLst>
          </p:cNvPr>
          <p:cNvSpPr/>
          <p:nvPr/>
        </p:nvSpPr>
        <p:spPr>
          <a:xfrm>
            <a:off x="720000" y="8028000"/>
            <a:ext cx="227273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pic>
        <p:nvPicPr>
          <p:cNvPr id="10" name="Foto B">
            <a:extLst>
              <a:ext uri="{FF2B5EF4-FFF2-40B4-BE49-F238E27FC236}">
                <a16:creationId xmlns:a16="http://schemas.microsoft.com/office/drawing/2014/main" id="{589CEFC1-90D2-C25F-35FE-133189107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2543"/>
            <a:ext cx="7427295" cy="8569956"/>
          </a:xfrm>
          <a:prstGeom prst="rect">
            <a:avLst/>
          </a:prstGeom>
        </p:spPr>
      </p:pic>
      <p:pic>
        <p:nvPicPr>
          <p:cNvPr id="11" name="Rám B">
            <a:extLst>
              <a:ext uri="{FF2B5EF4-FFF2-40B4-BE49-F238E27FC236}">
                <a16:creationId xmlns:a16="http://schemas.microsoft.com/office/drawing/2014/main" id="{48C9B56F-C71B-FB35-7DC2-7A32B83283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12" name="Autor B">
            <a:extLst>
              <a:ext uri="{FF2B5EF4-FFF2-40B4-BE49-F238E27FC236}">
                <a16:creationId xmlns:a16="http://schemas.microsoft.com/office/drawing/2014/main" id="{9C7A718E-707A-5D0B-FB2B-989001D6F768}"/>
              </a:ext>
            </a:extLst>
          </p:cNvPr>
          <p:cNvSpPr/>
          <p:nvPr/>
        </p:nvSpPr>
        <p:spPr>
          <a:xfrm>
            <a:off x="8530502" y="8028000"/>
            <a:ext cx="2257850"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pic>
        <p:nvPicPr>
          <p:cNvPr id="9" name="Foto C">
            <a:extLst>
              <a:ext uri="{FF2B5EF4-FFF2-40B4-BE49-F238E27FC236}">
                <a16:creationId xmlns:a16="http://schemas.microsoft.com/office/drawing/2014/main" id="{1F22C217-4AD7-E5B3-A68D-B9A6F141112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7427295" cy="8569956"/>
          </a:xfrm>
          <a:prstGeom prst="rect">
            <a:avLst/>
          </a:prstGeom>
        </p:spPr>
      </p:pic>
      <p:pic>
        <p:nvPicPr>
          <p:cNvPr id="14" name="Rám C">
            <a:extLst>
              <a:ext uri="{FF2B5EF4-FFF2-40B4-BE49-F238E27FC236}">
                <a16:creationId xmlns:a16="http://schemas.microsoft.com/office/drawing/2014/main" id="{7144F00D-645F-6E9B-68F2-F3098E94D1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15" name="Autor C">
            <a:extLst>
              <a:ext uri="{FF2B5EF4-FFF2-40B4-BE49-F238E27FC236}">
                <a16:creationId xmlns:a16="http://schemas.microsoft.com/office/drawing/2014/main" id="{1A1D7CDC-C2C3-A217-0409-316BCED26FCD}"/>
              </a:ext>
            </a:extLst>
          </p:cNvPr>
          <p:cNvSpPr/>
          <p:nvPr/>
        </p:nvSpPr>
        <p:spPr>
          <a:xfrm>
            <a:off x="720000" y="8028000"/>
            <a:ext cx="171542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Cristiano</a:t>
            </a:r>
          </a:p>
        </p:txBody>
      </p:sp>
      <p:pic>
        <p:nvPicPr>
          <p:cNvPr id="16" name="Foto D">
            <a:extLst>
              <a:ext uri="{FF2B5EF4-FFF2-40B4-BE49-F238E27FC236}">
                <a16:creationId xmlns:a16="http://schemas.microsoft.com/office/drawing/2014/main" id="{15816B19-E484-60DA-8BF3-6B362A6C997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810502" y="2543"/>
            <a:ext cx="7427295" cy="8569956"/>
          </a:xfrm>
          <a:prstGeom prst="rect">
            <a:avLst/>
          </a:prstGeom>
        </p:spPr>
      </p:pic>
      <p:pic>
        <p:nvPicPr>
          <p:cNvPr id="17" name="Rám D">
            <a:extLst>
              <a:ext uri="{FF2B5EF4-FFF2-40B4-BE49-F238E27FC236}">
                <a16:creationId xmlns:a16="http://schemas.microsoft.com/office/drawing/2014/main" id="{C75392D5-3ECA-EE88-D8AD-3EB5746E3A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18" name="Autor D">
            <a:extLst>
              <a:ext uri="{FF2B5EF4-FFF2-40B4-BE49-F238E27FC236}">
                <a16:creationId xmlns:a16="http://schemas.microsoft.com/office/drawing/2014/main" id="{46037AB7-CFC4-39A6-7D26-CD8233378150}"/>
              </a:ext>
            </a:extLst>
          </p:cNvPr>
          <p:cNvSpPr/>
          <p:nvPr/>
        </p:nvSpPr>
        <p:spPr>
          <a:xfrm>
            <a:off x="8530502"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Nigel Swales</a:t>
            </a:r>
          </a:p>
        </p:txBody>
      </p:sp>
      <p:pic>
        <p:nvPicPr>
          <p:cNvPr id="6" name="Foto 4">
            <a:extLst>
              <a:ext uri="{FF2B5EF4-FFF2-40B4-BE49-F238E27FC236}">
                <a16:creationId xmlns:a16="http://schemas.microsoft.com/office/drawing/2014/main" id="{377509A2-B83C-F3F4-1608-35542B50613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Rám 4">
            <a:extLst>
              <a:ext uri="{FF2B5EF4-FFF2-40B4-BE49-F238E27FC236}">
                <a16:creationId xmlns:a16="http://schemas.microsoft.com/office/drawing/2014/main" id="{62885F57-CF4C-D9AB-D666-2BA6455535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8" name="Autor 4">
            <a:extLst>
              <a:ext uri="{FF2B5EF4-FFF2-40B4-BE49-F238E27FC236}">
                <a16:creationId xmlns:a16="http://schemas.microsoft.com/office/drawing/2014/main" id="{2A683254-3251-1973-8F4C-42DD4FF1CDC4}"/>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2518453277"/>
      </p:ext>
    </p:extLst>
  </p:cSld>
  <p:clrMapOvr>
    <a:masterClrMapping/>
  </p:clrMapOvr>
  <p:transition spd="slow" advClick="0"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1+#ppt_w/2"/>
                                          </p:val>
                                        </p:tav>
                                        <p:tav tm="100000">
                                          <p:val>
                                            <p:strVal val="#ppt_x"/>
                                          </p:val>
                                        </p:tav>
                                      </p:tavLst>
                                    </p:anim>
                                    <p:anim calcmode="lin" valueType="num">
                                      <p:cBhvr additive="base">
                                        <p:cTn id="20" dur="2000" fill="hold"/>
                                        <p:tgtEl>
                                          <p:spTgt spid="11"/>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2"/>
                                        </p:tgtEl>
                                      </p:cBhvr>
                                    </p:animEffect>
                                    <p:set>
                                      <p:cBhvr>
                                        <p:cTn id="23" dur="1" fill="hold">
                                          <p:stCondLst>
                                            <p:cond delay="19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500"/>
                                        <p:tgtEl>
                                          <p:spTgt spid="1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500"/>
                                        <p:tgtEl>
                                          <p:spTgt spid="12"/>
                                        </p:tgtEl>
                                      </p:cBhvr>
                                    </p:animEffect>
                                  </p:childTnLst>
                                </p:cTn>
                              </p:par>
                              <p:par>
                                <p:cTn id="33" presetID="2" presetClass="entr" presetSubtype="8" fill="hold" nodeType="withEffect">
                                  <p:stCondLst>
                                    <p:cond delay="7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2000" fill="hold"/>
                                        <p:tgtEl>
                                          <p:spTgt spid="9"/>
                                        </p:tgtEl>
                                        <p:attrNameLst>
                                          <p:attrName>ppt_x</p:attrName>
                                        </p:attrNameLst>
                                      </p:cBhvr>
                                      <p:tavLst>
                                        <p:tav tm="0">
                                          <p:val>
                                            <p:strVal val="0-#ppt_w/2"/>
                                          </p:val>
                                        </p:tav>
                                        <p:tav tm="100000">
                                          <p:val>
                                            <p:strVal val="#ppt_x"/>
                                          </p:val>
                                        </p:tav>
                                      </p:tavLst>
                                    </p:anim>
                                    <p:anim calcmode="lin" valueType="num">
                                      <p:cBhvr additive="base">
                                        <p:cTn id="36" dur="20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750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000" fill="hold"/>
                                        <p:tgtEl>
                                          <p:spTgt spid="14"/>
                                        </p:tgtEl>
                                        <p:attrNameLst>
                                          <p:attrName>ppt_x</p:attrName>
                                        </p:attrNameLst>
                                      </p:cBhvr>
                                      <p:tavLst>
                                        <p:tav tm="0">
                                          <p:val>
                                            <p:strVal val="0-#ppt_w/2"/>
                                          </p:val>
                                        </p:tav>
                                        <p:tav tm="100000">
                                          <p:val>
                                            <p:strVal val="#ppt_x"/>
                                          </p:val>
                                        </p:tav>
                                      </p:tavLst>
                                    </p:anim>
                                    <p:anim calcmode="lin" valueType="num">
                                      <p:cBhvr additive="base">
                                        <p:cTn id="40" dur="20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750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2000" fill="hold"/>
                                        <p:tgtEl>
                                          <p:spTgt spid="16"/>
                                        </p:tgtEl>
                                        <p:attrNameLst>
                                          <p:attrName>ppt_x</p:attrName>
                                        </p:attrNameLst>
                                      </p:cBhvr>
                                      <p:tavLst>
                                        <p:tav tm="0">
                                          <p:val>
                                            <p:strVal val="1+#ppt_w/2"/>
                                          </p:val>
                                        </p:tav>
                                        <p:tav tm="100000">
                                          <p:val>
                                            <p:strVal val="#ppt_x"/>
                                          </p:val>
                                        </p:tav>
                                      </p:tavLst>
                                    </p:anim>
                                    <p:anim calcmode="lin" valueType="num">
                                      <p:cBhvr additive="base">
                                        <p:cTn id="44" dur="20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75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2000" fill="hold"/>
                                        <p:tgtEl>
                                          <p:spTgt spid="17"/>
                                        </p:tgtEl>
                                        <p:attrNameLst>
                                          <p:attrName>ppt_x</p:attrName>
                                        </p:attrNameLst>
                                      </p:cBhvr>
                                      <p:tavLst>
                                        <p:tav tm="0">
                                          <p:val>
                                            <p:strVal val="1+#ppt_w/2"/>
                                          </p:val>
                                        </p:tav>
                                        <p:tav tm="100000">
                                          <p:val>
                                            <p:strVal val="#ppt_x"/>
                                          </p:val>
                                        </p:tav>
                                      </p:tavLst>
                                    </p:anim>
                                    <p:anim calcmode="lin" valueType="num">
                                      <p:cBhvr additive="base">
                                        <p:cTn id="48" dur="2000" fill="hold"/>
                                        <p:tgtEl>
                                          <p:spTgt spid="17"/>
                                        </p:tgtEl>
                                        <p:attrNameLst>
                                          <p:attrName>ppt_y</p:attrName>
                                        </p:attrNameLst>
                                      </p:cBhvr>
                                      <p:tavLst>
                                        <p:tav tm="0">
                                          <p:val>
                                            <p:strVal val="#ppt_y"/>
                                          </p:val>
                                        </p:tav>
                                        <p:tav tm="100000">
                                          <p:val>
                                            <p:strVal val="#ppt_y"/>
                                          </p:val>
                                        </p:tav>
                                      </p:tavLst>
                                    </p:anim>
                                  </p:childTnLst>
                                </p:cTn>
                              </p:par>
                              <p:par>
                                <p:cTn id="49" presetID="10" presetClass="exit" presetSubtype="0" fill="hold" nodeType="withEffect">
                                  <p:stCondLst>
                                    <p:cond delay="7500"/>
                                  </p:stCondLst>
                                  <p:childTnLst>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10" presetClass="exit" presetSubtype="0" fill="hold" nodeType="withEffect">
                                  <p:stCondLst>
                                    <p:cond delay="7500"/>
                                  </p:stCondLst>
                                  <p:childTnLst>
                                    <p:animEffect transition="out" filter="fade">
                                      <p:cBhvr>
                                        <p:cTn id="53" dur="2000"/>
                                        <p:tgtEl>
                                          <p:spTgt spid="3"/>
                                        </p:tgtEl>
                                      </p:cBhvr>
                                    </p:animEffect>
                                    <p:set>
                                      <p:cBhvr>
                                        <p:cTn id="54" dur="1" fill="hold">
                                          <p:stCondLst>
                                            <p:cond delay="1999"/>
                                          </p:stCondLst>
                                        </p:cTn>
                                        <p:tgtEl>
                                          <p:spTgt spid="3"/>
                                        </p:tgtEl>
                                        <p:attrNameLst>
                                          <p:attrName>style.visibility</p:attrName>
                                        </p:attrNameLst>
                                      </p:cBhvr>
                                      <p:to>
                                        <p:strVal val="hidden"/>
                                      </p:to>
                                    </p:set>
                                  </p:childTnLst>
                                </p:cTn>
                              </p:par>
                              <p:par>
                                <p:cTn id="55" presetID="10" presetClass="exit" presetSubtype="0" fill="hold" nodeType="withEffect">
                                  <p:stCondLst>
                                    <p:cond delay="7500"/>
                                  </p:stCondLst>
                                  <p:childTnLst>
                                    <p:animEffect transition="out" filter="fade">
                                      <p:cBhvr>
                                        <p:cTn id="56" dur="2000"/>
                                        <p:tgtEl>
                                          <p:spTgt spid="10"/>
                                        </p:tgtEl>
                                      </p:cBhvr>
                                    </p:animEffect>
                                    <p:set>
                                      <p:cBhvr>
                                        <p:cTn id="57" dur="1" fill="hold">
                                          <p:stCondLst>
                                            <p:cond delay="1999"/>
                                          </p:stCondLst>
                                        </p:cTn>
                                        <p:tgtEl>
                                          <p:spTgt spid="10"/>
                                        </p:tgtEl>
                                        <p:attrNameLst>
                                          <p:attrName>style.visibility</p:attrName>
                                        </p:attrNameLst>
                                      </p:cBhvr>
                                      <p:to>
                                        <p:strVal val="hidden"/>
                                      </p:to>
                                    </p:set>
                                  </p:childTnLst>
                                </p:cTn>
                              </p:par>
                              <p:par>
                                <p:cTn id="58" presetID="10" presetClass="exit" presetSubtype="0" fill="hold" nodeType="withEffect">
                                  <p:stCondLst>
                                    <p:cond delay="7500"/>
                                  </p:stCondLst>
                                  <p:childTnLst>
                                    <p:animEffect transition="out" filter="fade">
                                      <p:cBhvr>
                                        <p:cTn id="59" dur="2000"/>
                                        <p:tgtEl>
                                          <p:spTgt spid="11"/>
                                        </p:tgtEl>
                                      </p:cBhvr>
                                    </p:animEffect>
                                    <p:set>
                                      <p:cBhvr>
                                        <p:cTn id="60" dur="1" fill="hold">
                                          <p:stCondLst>
                                            <p:cond delay="1999"/>
                                          </p:stCondLst>
                                        </p:cTn>
                                        <p:tgtEl>
                                          <p:spTgt spid="11"/>
                                        </p:tgtEl>
                                        <p:attrNameLst>
                                          <p:attrName>style.visibility</p:attrName>
                                        </p:attrNameLst>
                                      </p:cBhvr>
                                      <p:to>
                                        <p:strVal val="hidden"/>
                                      </p:to>
                                    </p:set>
                                  </p:childTnLst>
                                </p:cTn>
                              </p:par>
                              <p:par>
                                <p:cTn id="61" presetID="10" presetClass="exit" presetSubtype="0" fill="hold" grpId="1" nodeType="withEffect">
                                  <p:stCondLst>
                                    <p:cond delay="7500"/>
                                  </p:stCondLst>
                                  <p:childTnLst>
                                    <p:animEffect transition="out" filter="fade">
                                      <p:cBhvr>
                                        <p:cTn id="62" dur="1500"/>
                                        <p:tgtEl>
                                          <p:spTgt spid="13"/>
                                        </p:tgtEl>
                                      </p:cBhvr>
                                    </p:animEffect>
                                    <p:set>
                                      <p:cBhvr>
                                        <p:cTn id="63" dur="1" fill="hold">
                                          <p:stCondLst>
                                            <p:cond delay="1499"/>
                                          </p:stCondLst>
                                        </p:cTn>
                                        <p:tgtEl>
                                          <p:spTgt spid="13"/>
                                        </p:tgtEl>
                                        <p:attrNameLst>
                                          <p:attrName>style.visibility</p:attrName>
                                        </p:attrNameLst>
                                      </p:cBhvr>
                                      <p:to>
                                        <p:strVal val="hidden"/>
                                      </p:to>
                                    </p:set>
                                  </p:childTnLst>
                                </p:cTn>
                              </p:par>
                              <p:par>
                                <p:cTn id="64" presetID="10" presetClass="exit" presetSubtype="0" fill="hold" grpId="1" nodeType="withEffect">
                                  <p:stCondLst>
                                    <p:cond delay="7500"/>
                                  </p:stCondLst>
                                  <p:childTnLst>
                                    <p:animEffect transition="out" filter="fade">
                                      <p:cBhvr>
                                        <p:cTn id="65" dur="1500"/>
                                        <p:tgtEl>
                                          <p:spTgt spid="12"/>
                                        </p:tgtEl>
                                      </p:cBhvr>
                                    </p:animEffect>
                                    <p:set>
                                      <p:cBhvr>
                                        <p:cTn id="66" dur="1" fill="hold">
                                          <p:stCondLst>
                                            <p:cond delay="1499"/>
                                          </p:stCondLst>
                                        </p:cTn>
                                        <p:tgtEl>
                                          <p:spTgt spid="12"/>
                                        </p:tgtEl>
                                        <p:attrNameLst>
                                          <p:attrName>style.visibility</p:attrName>
                                        </p:attrNameLst>
                                      </p:cBhvr>
                                      <p:to>
                                        <p:strVal val="hidden"/>
                                      </p:to>
                                    </p:set>
                                  </p:childTnLst>
                                </p:cTn>
                              </p:par>
                              <p:par>
                                <p:cTn id="67" presetID="10" presetClass="entr" presetSubtype="0" fill="hold" grpId="0" nodeType="withEffect">
                                  <p:stCondLst>
                                    <p:cond delay="9000"/>
                                  </p:stCondLst>
                                  <p:childTnLst>
                                    <p:set>
                                      <p:cBhvr>
                                        <p:cTn id="68" dur="1" fill="hold">
                                          <p:stCondLst>
                                            <p:cond delay="0"/>
                                          </p:stCondLst>
                                        </p:cTn>
                                        <p:tgtEl>
                                          <p:spTgt spid="15"/>
                                        </p:tgtEl>
                                        <p:attrNameLst>
                                          <p:attrName>style.visibility</p:attrName>
                                        </p:attrNameLst>
                                      </p:cBhvr>
                                      <p:to>
                                        <p:strVal val="visible"/>
                                      </p:to>
                                    </p:set>
                                    <p:animEffect transition="in" filter="fade">
                                      <p:cBhvr>
                                        <p:cTn id="69" dur="1500"/>
                                        <p:tgtEl>
                                          <p:spTgt spid="15"/>
                                        </p:tgtEl>
                                      </p:cBhvr>
                                    </p:animEffect>
                                  </p:childTnLst>
                                </p:cTn>
                              </p:par>
                              <p:par>
                                <p:cTn id="70" presetID="10" presetClass="entr" presetSubtype="0" fill="hold" grpId="0" nodeType="withEffect">
                                  <p:stCondLst>
                                    <p:cond delay="900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500"/>
                                        <p:tgtEl>
                                          <p:spTgt spid="18"/>
                                        </p:tgtEl>
                                      </p:cBhvr>
                                    </p:animEffect>
                                  </p:childTnLst>
                                </p:cTn>
                              </p:par>
                              <p:par>
                                <p:cTn id="73" presetID="8" presetClass="emph" presetSubtype="0" accel="33333" fill="hold" nodeType="withEffect">
                                  <p:stCondLst>
                                    <p:cond delay="14500"/>
                                  </p:stCondLst>
                                  <p:childTnLst>
                                    <p:animRot by="-5400000">
                                      <p:cBhvr>
                                        <p:cTn id="74" dur="4000" fill="hold"/>
                                        <p:tgtEl>
                                          <p:spTgt spid="9"/>
                                        </p:tgtEl>
                                        <p:attrNameLst>
                                          <p:attrName>r</p:attrName>
                                        </p:attrNameLst>
                                      </p:cBhvr>
                                    </p:animRot>
                                  </p:childTnLst>
                                </p:cTn>
                              </p:par>
                              <p:par>
                                <p:cTn id="75" presetID="42" presetClass="path" presetSubtype="0" accel="50000" decel="50000" fill="hold" nodeType="withEffect">
                                  <p:stCondLst>
                                    <p:cond delay="14500"/>
                                  </p:stCondLst>
                                  <p:childTnLst>
                                    <p:animMotion origin="layout" path="M 4.16667E-7 -2.96296E-6 L -0.55807 -2.96296E-6 " pathEditMode="relative" rAng="0" ptsTypes="AA">
                                      <p:cBhvr>
                                        <p:cTn id="76" dur="3000" fill="hold"/>
                                        <p:tgtEl>
                                          <p:spTgt spid="9"/>
                                        </p:tgtEl>
                                        <p:attrNameLst>
                                          <p:attrName>ppt_x</p:attrName>
                                          <p:attrName>ppt_y</p:attrName>
                                        </p:attrNameLst>
                                      </p:cBhvr>
                                      <p:rCtr x="-27904" y="0"/>
                                    </p:animMotion>
                                  </p:childTnLst>
                                </p:cTn>
                              </p:par>
                              <p:par>
                                <p:cTn id="77" presetID="8" presetClass="emph" presetSubtype="0" accel="33333" fill="hold" nodeType="withEffect">
                                  <p:stCondLst>
                                    <p:cond delay="14500"/>
                                  </p:stCondLst>
                                  <p:childTnLst>
                                    <p:animRot by="-5400000">
                                      <p:cBhvr>
                                        <p:cTn id="78" dur="4000" fill="hold"/>
                                        <p:tgtEl>
                                          <p:spTgt spid="14"/>
                                        </p:tgtEl>
                                        <p:attrNameLst>
                                          <p:attrName>r</p:attrName>
                                        </p:attrNameLst>
                                      </p:cBhvr>
                                    </p:animRot>
                                  </p:childTnLst>
                                </p:cTn>
                              </p:par>
                              <p:par>
                                <p:cTn id="79" presetID="42" presetClass="path" presetSubtype="0" accel="50000" decel="50000" fill="hold" nodeType="withEffect">
                                  <p:stCondLst>
                                    <p:cond delay="14500"/>
                                  </p:stCondLst>
                                  <p:childTnLst>
                                    <p:animMotion origin="layout" path="M 4.16667E-7 -2.96296E-6 L -0.55807 -2.96296E-6 " pathEditMode="relative" rAng="0" ptsTypes="AA">
                                      <p:cBhvr>
                                        <p:cTn id="80" dur="3000" fill="hold"/>
                                        <p:tgtEl>
                                          <p:spTgt spid="14"/>
                                        </p:tgtEl>
                                        <p:attrNameLst>
                                          <p:attrName>ppt_x</p:attrName>
                                          <p:attrName>ppt_y</p:attrName>
                                        </p:attrNameLst>
                                      </p:cBhvr>
                                      <p:rCtr x="-27904" y="0"/>
                                    </p:animMotion>
                                  </p:childTnLst>
                                </p:cTn>
                              </p:par>
                              <p:par>
                                <p:cTn id="81" presetID="8" presetClass="emph" presetSubtype="0" accel="33333" fill="hold" nodeType="withEffect">
                                  <p:stCondLst>
                                    <p:cond delay="14500"/>
                                  </p:stCondLst>
                                  <p:childTnLst>
                                    <p:animRot by="5400000">
                                      <p:cBhvr>
                                        <p:cTn id="82" dur="4000" fill="hold"/>
                                        <p:tgtEl>
                                          <p:spTgt spid="16"/>
                                        </p:tgtEl>
                                        <p:attrNameLst>
                                          <p:attrName>r</p:attrName>
                                        </p:attrNameLst>
                                      </p:cBhvr>
                                    </p:animRot>
                                  </p:childTnLst>
                                </p:cTn>
                              </p:par>
                              <p:par>
                                <p:cTn id="83" presetID="42" presetClass="path" presetSubtype="0" accel="50000" decel="50000" fill="hold" nodeType="withEffect">
                                  <p:stCondLst>
                                    <p:cond delay="14500"/>
                                  </p:stCondLst>
                                  <p:childTnLst>
                                    <p:animMotion origin="layout" path="M -2.08333E-7 3.7037E-7 L 0.57448 3.7037E-7 " pathEditMode="relative" rAng="0" ptsTypes="AA">
                                      <p:cBhvr>
                                        <p:cTn id="84" dur="3000" fill="hold"/>
                                        <p:tgtEl>
                                          <p:spTgt spid="16"/>
                                        </p:tgtEl>
                                        <p:attrNameLst>
                                          <p:attrName>ppt_x</p:attrName>
                                          <p:attrName>ppt_y</p:attrName>
                                        </p:attrNameLst>
                                      </p:cBhvr>
                                      <p:rCtr x="28724" y="0"/>
                                    </p:animMotion>
                                  </p:childTnLst>
                                </p:cTn>
                              </p:par>
                              <p:par>
                                <p:cTn id="85" presetID="8" presetClass="emph" presetSubtype="0" accel="33333" fill="hold" nodeType="withEffect">
                                  <p:stCondLst>
                                    <p:cond delay="14500"/>
                                  </p:stCondLst>
                                  <p:childTnLst>
                                    <p:animRot by="5400000">
                                      <p:cBhvr>
                                        <p:cTn id="86" dur="4000" fill="hold"/>
                                        <p:tgtEl>
                                          <p:spTgt spid="17"/>
                                        </p:tgtEl>
                                        <p:attrNameLst>
                                          <p:attrName>r</p:attrName>
                                        </p:attrNameLst>
                                      </p:cBhvr>
                                    </p:animRot>
                                  </p:childTnLst>
                                </p:cTn>
                              </p:par>
                              <p:par>
                                <p:cTn id="87" presetID="42" presetClass="path" presetSubtype="0" accel="50000" decel="50000" fill="hold" nodeType="withEffect">
                                  <p:stCondLst>
                                    <p:cond delay="14500"/>
                                  </p:stCondLst>
                                  <p:childTnLst>
                                    <p:animMotion origin="layout" path="M -2.08333E-7 3.7037E-7 L 0.57448 3.7037E-7 " pathEditMode="relative" rAng="0" ptsTypes="AA">
                                      <p:cBhvr>
                                        <p:cTn id="88" dur="3000" fill="hold"/>
                                        <p:tgtEl>
                                          <p:spTgt spid="17"/>
                                        </p:tgtEl>
                                        <p:attrNameLst>
                                          <p:attrName>ppt_x</p:attrName>
                                          <p:attrName>ppt_y</p:attrName>
                                        </p:attrNameLst>
                                      </p:cBhvr>
                                      <p:rCtr x="28724" y="0"/>
                                    </p:animMotion>
                                  </p:childTnLst>
                                </p:cTn>
                              </p:par>
                              <p:par>
                                <p:cTn id="89" presetID="10" presetClass="exit" presetSubtype="0" fill="hold" grpId="1" nodeType="withEffect">
                                  <p:stCondLst>
                                    <p:cond delay="14500"/>
                                  </p:stCondLst>
                                  <p:childTnLst>
                                    <p:animEffect transition="out" filter="fade">
                                      <p:cBhvr>
                                        <p:cTn id="90" dur="1000"/>
                                        <p:tgtEl>
                                          <p:spTgt spid="15"/>
                                        </p:tgtEl>
                                      </p:cBhvr>
                                    </p:animEffect>
                                    <p:set>
                                      <p:cBhvr>
                                        <p:cTn id="91" dur="1" fill="hold">
                                          <p:stCondLst>
                                            <p:cond delay="999"/>
                                          </p:stCondLst>
                                        </p:cTn>
                                        <p:tgtEl>
                                          <p:spTgt spid="15"/>
                                        </p:tgtEl>
                                        <p:attrNameLst>
                                          <p:attrName>style.visibility</p:attrName>
                                        </p:attrNameLst>
                                      </p:cBhvr>
                                      <p:to>
                                        <p:strVal val="hidden"/>
                                      </p:to>
                                    </p:set>
                                  </p:childTnLst>
                                </p:cTn>
                              </p:par>
                              <p:par>
                                <p:cTn id="92" presetID="10" presetClass="exit" presetSubtype="0" fill="hold" grpId="1" nodeType="withEffect">
                                  <p:stCondLst>
                                    <p:cond delay="14500"/>
                                  </p:stCondLst>
                                  <p:childTnLst>
                                    <p:animEffect transition="out" filter="fade">
                                      <p:cBhvr>
                                        <p:cTn id="93" dur="1000"/>
                                        <p:tgtEl>
                                          <p:spTgt spid="18"/>
                                        </p:tgtEl>
                                      </p:cBhvr>
                                    </p:animEffect>
                                    <p:set>
                                      <p:cBhvr>
                                        <p:cTn id="94" dur="1" fill="hold">
                                          <p:stCondLst>
                                            <p:cond delay="999"/>
                                          </p:stCondLst>
                                        </p:cTn>
                                        <p:tgtEl>
                                          <p:spTgt spid="18"/>
                                        </p:tgtEl>
                                        <p:attrNameLst>
                                          <p:attrName>style.visibility</p:attrName>
                                        </p:attrNameLst>
                                      </p:cBhvr>
                                      <p:to>
                                        <p:strVal val="hidden"/>
                                      </p:to>
                                    </p:set>
                                  </p:childTnLst>
                                </p:cTn>
                              </p:par>
                              <p:par>
                                <p:cTn id="95" presetID="16" presetClass="entr" presetSubtype="37" fill="hold" nodeType="withEffect">
                                  <p:stCondLst>
                                    <p:cond delay="15000"/>
                                  </p:stCondLst>
                                  <p:childTnLst>
                                    <p:set>
                                      <p:cBhvr>
                                        <p:cTn id="96" dur="1" fill="hold">
                                          <p:stCondLst>
                                            <p:cond delay="0"/>
                                          </p:stCondLst>
                                        </p:cTn>
                                        <p:tgtEl>
                                          <p:spTgt spid="6"/>
                                        </p:tgtEl>
                                        <p:attrNameLst>
                                          <p:attrName>style.visibility</p:attrName>
                                        </p:attrNameLst>
                                      </p:cBhvr>
                                      <p:to>
                                        <p:strVal val="visible"/>
                                      </p:to>
                                    </p:set>
                                    <p:animEffect transition="in" filter="barn(outVertical)">
                                      <p:cBhvr>
                                        <p:cTn id="97" dur="2000"/>
                                        <p:tgtEl>
                                          <p:spTgt spid="6"/>
                                        </p:tgtEl>
                                      </p:cBhvr>
                                    </p:animEffect>
                                  </p:childTnLst>
                                </p:cTn>
                              </p:par>
                              <p:par>
                                <p:cTn id="98" presetID="16" presetClass="entr" presetSubtype="37" fill="hold" nodeType="withEffect">
                                  <p:stCondLst>
                                    <p:cond delay="15000"/>
                                  </p:stCondLst>
                                  <p:childTnLst>
                                    <p:set>
                                      <p:cBhvr>
                                        <p:cTn id="99" dur="1" fill="hold">
                                          <p:stCondLst>
                                            <p:cond delay="0"/>
                                          </p:stCondLst>
                                        </p:cTn>
                                        <p:tgtEl>
                                          <p:spTgt spid="7"/>
                                        </p:tgtEl>
                                        <p:attrNameLst>
                                          <p:attrName>style.visibility</p:attrName>
                                        </p:attrNameLst>
                                      </p:cBhvr>
                                      <p:to>
                                        <p:strVal val="visible"/>
                                      </p:to>
                                    </p:set>
                                    <p:animEffect transition="in" filter="barn(outVertical)">
                                      <p:cBhvr>
                                        <p:cTn id="100" dur="2000"/>
                                        <p:tgtEl>
                                          <p:spTgt spid="7"/>
                                        </p:tgtEl>
                                      </p:cBhvr>
                                    </p:animEffect>
                                  </p:childTnLst>
                                </p:cTn>
                              </p:par>
                              <p:par>
                                <p:cTn id="101" presetID="10" presetClass="entr" presetSubtype="0" fill="hold" grpId="0" nodeType="withEffect">
                                  <p:stCondLst>
                                    <p:cond delay="16000"/>
                                  </p:stCondLst>
                                  <p:childTnLst>
                                    <p:set>
                                      <p:cBhvr>
                                        <p:cTn id="102" dur="1" fill="hold">
                                          <p:stCondLst>
                                            <p:cond delay="0"/>
                                          </p:stCondLst>
                                        </p:cTn>
                                        <p:tgtEl>
                                          <p:spTgt spid="8"/>
                                        </p:tgtEl>
                                        <p:attrNameLst>
                                          <p:attrName>style.visibility</p:attrName>
                                        </p:attrNameLst>
                                      </p:cBhvr>
                                      <p:to>
                                        <p:strVal val="visible"/>
                                      </p:to>
                                    </p:set>
                                    <p:animEffect transition="in" filter="fade">
                                      <p:cBhvr>
                                        <p:cTn id="103"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2" grpId="0" animBg="1"/>
      <p:bldP spid="12" grpId="1" animBg="1"/>
      <p:bldP spid="15" grpId="0" animBg="1"/>
      <p:bldP spid="15" grpId="1" animBg="1"/>
      <p:bldP spid="18" grpId="0" animBg="1"/>
      <p:bldP spid="18" grpId="1"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1156DDC1-2073-FFDC-38F3-B0535A7452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3981F33C-6378-2CDF-7F1D-FE96C0521D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402136832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88217C93-3D21-F839-109C-FFE1681206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Rám 0">
            <a:extLst>
              <a:ext uri="{FF2B5EF4-FFF2-40B4-BE49-F238E27FC236}">
                <a16:creationId xmlns:a16="http://schemas.microsoft.com/office/drawing/2014/main" id="{0FA3AC7B-3A41-A930-C17A-B7F74ECAD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5" cy="8569956"/>
          </a:xfrm>
          <a:prstGeom prst="rect">
            <a:avLst/>
          </a:prstGeom>
        </p:spPr>
      </p:pic>
      <p:pic>
        <p:nvPicPr>
          <p:cNvPr id="3" name="Rám A">
            <a:extLst>
              <a:ext uri="{FF2B5EF4-FFF2-40B4-BE49-F238E27FC236}">
                <a16:creationId xmlns:a16="http://schemas.microsoft.com/office/drawing/2014/main" id="{083B658B-EBDD-A2B9-2D14-41EB6A44FF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13" name="Autor A">
            <a:extLst>
              <a:ext uri="{FF2B5EF4-FFF2-40B4-BE49-F238E27FC236}">
                <a16:creationId xmlns:a16="http://schemas.microsoft.com/office/drawing/2014/main" id="{2CB2F0BE-0AF6-4AB8-453D-B05BB37DC02A}"/>
              </a:ext>
            </a:extLst>
          </p:cNvPr>
          <p:cNvSpPr/>
          <p:nvPr/>
        </p:nvSpPr>
        <p:spPr>
          <a:xfrm>
            <a:off x="720000" y="8028001"/>
            <a:ext cx="2350578" cy="215999"/>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pic>
        <p:nvPicPr>
          <p:cNvPr id="10" name="Foto B">
            <a:extLst>
              <a:ext uri="{FF2B5EF4-FFF2-40B4-BE49-F238E27FC236}">
                <a16:creationId xmlns:a16="http://schemas.microsoft.com/office/drawing/2014/main" id="{589CEFC1-90D2-C25F-35FE-133189107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2543"/>
            <a:ext cx="7427295" cy="8569956"/>
          </a:xfrm>
          <a:prstGeom prst="rect">
            <a:avLst/>
          </a:prstGeom>
        </p:spPr>
      </p:pic>
      <p:pic>
        <p:nvPicPr>
          <p:cNvPr id="11" name="Rám B">
            <a:extLst>
              <a:ext uri="{FF2B5EF4-FFF2-40B4-BE49-F238E27FC236}">
                <a16:creationId xmlns:a16="http://schemas.microsoft.com/office/drawing/2014/main" id="{48C9B56F-C71B-FB35-7DC2-7A32B83283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12" name="Autor B">
            <a:extLst>
              <a:ext uri="{FF2B5EF4-FFF2-40B4-BE49-F238E27FC236}">
                <a16:creationId xmlns:a16="http://schemas.microsoft.com/office/drawing/2014/main" id="{9C7A718E-707A-5D0B-FB2B-989001D6F768}"/>
              </a:ext>
            </a:extLst>
          </p:cNvPr>
          <p:cNvSpPr/>
          <p:nvPr/>
        </p:nvSpPr>
        <p:spPr>
          <a:xfrm>
            <a:off x="8530502" y="8028000"/>
            <a:ext cx="1897810"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pic>
        <p:nvPicPr>
          <p:cNvPr id="6" name="Foto 4">
            <a:extLst>
              <a:ext uri="{FF2B5EF4-FFF2-40B4-BE49-F238E27FC236}">
                <a16:creationId xmlns:a16="http://schemas.microsoft.com/office/drawing/2014/main" id="{776B0C55-84F5-461E-C5F9-673CB6A9C66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7" name="Rám 4">
            <a:extLst>
              <a:ext uri="{FF2B5EF4-FFF2-40B4-BE49-F238E27FC236}">
                <a16:creationId xmlns:a16="http://schemas.microsoft.com/office/drawing/2014/main" id="{64674FBF-D3EE-3D95-F3E7-AD9047C2F8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Autor 4">
            <a:extLst>
              <a:ext uri="{FF2B5EF4-FFF2-40B4-BE49-F238E27FC236}">
                <a16:creationId xmlns:a16="http://schemas.microsoft.com/office/drawing/2014/main" id="{996D436F-42B9-2082-A73F-75B00F350504}"/>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
        <p:nvSpPr>
          <p:cNvPr id="8" name="Popis 4">
            <a:extLst>
              <a:ext uri="{FF2B5EF4-FFF2-40B4-BE49-F238E27FC236}">
                <a16:creationId xmlns:a16="http://schemas.microsoft.com/office/drawing/2014/main" id="{24882442-0ECF-E80A-CAA6-73970206CB6D}"/>
              </a:ext>
            </a:extLst>
          </p:cNvPr>
          <p:cNvSpPr/>
          <p:nvPr/>
        </p:nvSpPr>
        <p:spPr>
          <a:xfrm>
            <a:off x="5878317" y="504000"/>
            <a:ext cx="3447591"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it-IT" sz="2400">
                <a:solidFill>
                  <a:srgbClr val="9C5608"/>
                </a:solidFill>
                <a:latin typeface="Bedrock" panose="04050504050B02020302" pitchFamily="82" charset="0"/>
              </a:rPr>
              <a:t>Cathedral of Santa Maria Assunta</a:t>
            </a:r>
            <a:endParaRPr lang="sk-SK" sz="2400">
              <a:solidFill>
                <a:srgbClr val="9C5608"/>
              </a:solidFill>
              <a:latin typeface="Bedrock" panose="04050504050B02020302" pitchFamily="82" charset="0"/>
            </a:endParaRPr>
          </a:p>
        </p:txBody>
      </p:sp>
    </p:spTree>
    <p:extLst>
      <p:ext uri="{BB962C8B-B14F-4D97-AF65-F5344CB8AC3E}">
        <p14:creationId xmlns:p14="http://schemas.microsoft.com/office/powerpoint/2010/main" val="2918503712"/>
      </p:ext>
    </p:extLst>
  </p:cSld>
  <p:clrMapOvr>
    <a:masterClrMapping/>
  </p:clrMapOvr>
  <p:transition spd="slow" advClick="0"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1+#ppt_w/2"/>
                                          </p:val>
                                        </p:tav>
                                        <p:tav tm="100000">
                                          <p:val>
                                            <p:strVal val="#ppt_x"/>
                                          </p:val>
                                        </p:tav>
                                      </p:tavLst>
                                    </p:anim>
                                    <p:anim calcmode="lin" valueType="num">
                                      <p:cBhvr additive="base">
                                        <p:cTn id="20" dur="2000" fill="hold"/>
                                        <p:tgtEl>
                                          <p:spTgt spid="11"/>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2"/>
                                        </p:tgtEl>
                                      </p:cBhvr>
                                    </p:animEffect>
                                    <p:set>
                                      <p:cBhvr>
                                        <p:cTn id="23" dur="1" fill="hold">
                                          <p:stCondLst>
                                            <p:cond delay="19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500"/>
                                        <p:tgtEl>
                                          <p:spTgt spid="1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500"/>
                                        <p:tgtEl>
                                          <p:spTgt spid="12"/>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10"/>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10"/>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11"/>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11"/>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13"/>
                                        </p:tgtEl>
                                      </p:cBhvr>
                                    </p:animEffect>
                                    <p:set>
                                      <p:cBhvr>
                                        <p:cTn id="51" dur="1" fill="hold">
                                          <p:stCondLst>
                                            <p:cond delay="999"/>
                                          </p:stCondLst>
                                        </p:cTn>
                                        <p:tgtEl>
                                          <p:spTgt spid="13"/>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12"/>
                                        </p:tgtEl>
                                      </p:cBhvr>
                                    </p:animEffect>
                                    <p:set>
                                      <p:cBhvr>
                                        <p:cTn id="54" dur="1" fill="hold">
                                          <p:stCondLst>
                                            <p:cond delay="999"/>
                                          </p:stCondLst>
                                        </p:cTn>
                                        <p:tgtEl>
                                          <p:spTgt spid="12"/>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6"/>
                                        </p:tgtEl>
                                        <p:attrNameLst>
                                          <p:attrName>style.visibility</p:attrName>
                                        </p:attrNameLst>
                                      </p:cBhvr>
                                      <p:to>
                                        <p:strVal val="visible"/>
                                      </p:to>
                                    </p:set>
                                    <p:animEffect transition="in" filter="barn(outVertical)">
                                      <p:cBhvr>
                                        <p:cTn id="57" dur="2000"/>
                                        <p:tgtEl>
                                          <p:spTgt spid="6"/>
                                        </p:tgtEl>
                                      </p:cBhvr>
                                    </p:animEffect>
                                  </p:childTnLst>
                                </p:cTn>
                              </p:par>
                              <p:par>
                                <p:cTn id="58" presetID="16" presetClass="entr" presetSubtype="37" fill="hold" nodeType="withEffect">
                                  <p:stCondLst>
                                    <p:cond delay="8500"/>
                                  </p:stCondLst>
                                  <p:childTnLst>
                                    <p:set>
                                      <p:cBhvr>
                                        <p:cTn id="59" dur="1" fill="hold">
                                          <p:stCondLst>
                                            <p:cond delay="0"/>
                                          </p:stCondLst>
                                        </p:cTn>
                                        <p:tgtEl>
                                          <p:spTgt spid="7"/>
                                        </p:tgtEl>
                                        <p:attrNameLst>
                                          <p:attrName>style.visibility</p:attrName>
                                        </p:attrNameLst>
                                      </p:cBhvr>
                                      <p:to>
                                        <p:strVal val="visible"/>
                                      </p:to>
                                    </p:set>
                                    <p:animEffect transition="in" filter="barn(outVertical)">
                                      <p:cBhvr>
                                        <p:cTn id="60" dur="2000"/>
                                        <p:tgtEl>
                                          <p:spTgt spid="7"/>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1500"/>
                                        <p:tgtEl>
                                          <p:spTgt spid="9"/>
                                        </p:tgtEl>
                                      </p:cBhvr>
                                    </p:animEffect>
                                  </p:childTnLst>
                                </p:cTn>
                              </p:par>
                              <p:par>
                                <p:cTn id="64" presetID="10" presetClass="entr" presetSubtype="0" fill="hold" grpId="0" nodeType="withEffect">
                                  <p:stCondLst>
                                    <p:cond delay="950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2" grpId="0" animBg="1"/>
      <p:bldP spid="12" grpId="1" animBg="1"/>
      <p:bldP spid="9"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69196120-C5CE-04CE-9AF9-B872012CDC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8E3AFE09-FACB-6362-8BBE-EB872842AD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PNC">
            <a:extLst>
              <a:ext uri="{FF2B5EF4-FFF2-40B4-BE49-F238E27FC236}">
                <a16:creationId xmlns:a16="http://schemas.microsoft.com/office/drawing/2014/main" id="{A4334C9D-2623-A05D-C367-2D483E330C9C}"/>
              </a:ext>
            </a:extLst>
          </p:cNvPr>
          <p:cNvSpPr/>
          <p:nvPr/>
        </p:nvSpPr>
        <p:spPr>
          <a:xfrm>
            <a:off x="720000" y="8028000"/>
            <a:ext cx="243550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Pedro Nuno Caetano</a:t>
            </a:r>
          </a:p>
        </p:txBody>
      </p:sp>
    </p:spTree>
    <p:extLst>
      <p:ext uri="{BB962C8B-B14F-4D97-AF65-F5344CB8AC3E}">
        <p14:creationId xmlns:p14="http://schemas.microsoft.com/office/powerpoint/2010/main" val="311423029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5CC39555-4FEB-307E-6624-0695A495FC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776"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1C26FD52-7A20-F975-98F7-C096E834E5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CR">
            <a:extLst>
              <a:ext uri="{FF2B5EF4-FFF2-40B4-BE49-F238E27FC236}">
                <a16:creationId xmlns:a16="http://schemas.microsoft.com/office/drawing/2014/main" id="{409CF634-FE92-7010-0B26-73E4C5AEBA85}"/>
              </a:ext>
            </a:extLst>
          </p:cNvPr>
          <p:cNvSpPr/>
          <p:nvPr/>
        </p:nvSpPr>
        <p:spPr>
          <a:xfrm>
            <a:off x="720000" y="8028000"/>
            <a:ext cx="15847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Cristiano</a:t>
            </a:r>
          </a:p>
        </p:txBody>
      </p:sp>
    </p:spTree>
    <p:extLst>
      <p:ext uri="{BB962C8B-B14F-4D97-AF65-F5344CB8AC3E}">
        <p14:creationId xmlns:p14="http://schemas.microsoft.com/office/powerpoint/2010/main" val="383392547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367C0E54-D008-E3A5-69EF-49BE33B6E9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395"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36328FFD-B8AF-82BA-E7C2-5323EAD98D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156308570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DEA9701D-0F45-000D-F1D4-E066B95418B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65B80E24-AD07-4E97-F1F4-14534C18F3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PNC">
            <a:extLst>
              <a:ext uri="{FF2B5EF4-FFF2-40B4-BE49-F238E27FC236}">
                <a16:creationId xmlns:a16="http://schemas.microsoft.com/office/drawing/2014/main" id="{A4334C9D-2623-A05D-C367-2D483E330C9C}"/>
              </a:ext>
            </a:extLst>
          </p:cNvPr>
          <p:cNvSpPr/>
          <p:nvPr/>
        </p:nvSpPr>
        <p:spPr>
          <a:xfrm>
            <a:off x="720000" y="8028000"/>
            <a:ext cx="243550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Pedro Nuno Caetano</a:t>
            </a:r>
          </a:p>
        </p:txBody>
      </p:sp>
    </p:spTree>
    <p:extLst>
      <p:ext uri="{BB962C8B-B14F-4D97-AF65-F5344CB8AC3E}">
        <p14:creationId xmlns:p14="http://schemas.microsoft.com/office/powerpoint/2010/main" val="27472430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E60C9E8C-D46D-7BBF-F264-C1F8CF1C211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422A78CE-F002-B96C-A175-5A6F7BF1D8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PNC">
            <a:extLst>
              <a:ext uri="{FF2B5EF4-FFF2-40B4-BE49-F238E27FC236}">
                <a16:creationId xmlns:a16="http://schemas.microsoft.com/office/drawing/2014/main" id="{A4334C9D-2623-A05D-C367-2D483E330C9C}"/>
              </a:ext>
            </a:extLst>
          </p:cNvPr>
          <p:cNvSpPr/>
          <p:nvPr/>
        </p:nvSpPr>
        <p:spPr>
          <a:xfrm>
            <a:off x="720000" y="8028000"/>
            <a:ext cx="243550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Pedro Nuno Caetano</a:t>
            </a:r>
          </a:p>
        </p:txBody>
      </p:sp>
    </p:spTree>
    <p:extLst>
      <p:ext uri="{BB962C8B-B14F-4D97-AF65-F5344CB8AC3E}">
        <p14:creationId xmlns:p14="http://schemas.microsoft.com/office/powerpoint/2010/main" val="123589107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0FEF2FD9-66AE-4154-D89D-DD0A12CA0B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459EFC36-BB13-6D2B-F36E-DA5F011C76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197829944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CE8EAE52-89A0-6A61-3946-9DC5D8D8C5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881"/>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F8BBE56E-03B1-5687-650B-94A5748C10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264900023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494961B4-7211-4927-BE69-D0D2BF6CA1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Rám 0">
            <a:extLst>
              <a:ext uri="{FF2B5EF4-FFF2-40B4-BE49-F238E27FC236}">
                <a16:creationId xmlns:a16="http://schemas.microsoft.com/office/drawing/2014/main" id="{C4A9DB7F-1B90-9065-6D7F-B5166E4A94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5" cy="8569956"/>
          </a:xfrm>
          <a:prstGeom prst="rect">
            <a:avLst/>
          </a:prstGeom>
        </p:spPr>
      </p:pic>
      <p:pic>
        <p:nvPicPr>
          <p:cNvPr id="3" name="Rám A">
            <a:extLst>
              <a:ext uri="{FF2B5EF4-FFF2-40B4-BE49-F238E27FC236}">
                <a16:creationId xmlns:a16="http://schemas.microsoft.com/office/drawing/2014/main" id="{083B658B-EBDD-A2B9-2D14-41EB6A44FF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13" name="Autor A">
            <a:extLst>
              <a:ext uri="{FF2B5EF4-FFF2-40B4-BE49-F238E27FC236}">
                <a16:creationId xmlns:a16="http://schemas.microsoft.com/office/drawing/2014/main" id="{2CB2F0BE-0AF6-4AB8-453D-B05BB37DC02A}"/>
              </a:ext>
            </a:extLst>
          </p:cNvPr>
          <p:cNvSpPr/>
          <p:nvPr/>
        </p:nvSpPr>
        <p:spPr>
          <a:xfrm>
            <a:off x="720000" y="8028000"/>
            <a:ext cx="227273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pic>
        <p:nvPicPr>
          <p:cNvPr id="10" name="Foto B">
            <a:extLst>
              <a:ext uri="{FF2B5EF4-FFF2-40B4-BE49-F238E27FC236}">
                <a16:creationId xmlns:a16="http://schemas.microsoft.com/office/drawing/2014/main" id="{589CEFC1-90D2-C25F-35FE-133189107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2543"/>
            <a:ext cx="7427295" cy="8569956"/>
          </a:xfrm>
          <a:prstGeom prst="rect">
            <a:avLst/>
          </a:prstGeom>
        </p:spPr>
      </p:pic>
      <p:pic>
        <p:nvPicPr>
          <p:cNvPr id="11" name="Rám B">
            <a:extLst>
              <a:ext uri="{FF2B5EF4-FFF2-40B4-BE49-F238E27FC236}">
                <a16:creationId xmlns:a16="http://schemas.microsoft.com/office/drawing/2014/main" id="{48C9B56F-C71B-FB35-7DC2-7A32B83283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12" name="Autor B">
            <a:extLst>
              <a:ext uri="{FF2B5EF4-FFF2-40B4-BE49-F238E27FC236}">
                <a16:creationId xmlns:a16="http://schemas.microsoft.com/office/drawing/2014/main" id="{9C7A718E-707A-5D0B-FB2B-989001D6F768}"/>
              </a:ext>
            </a:extLst>
          </p:cNvPr>
          <p:cNvSpPr/>
          <p:nvPr/>
        </p:nvSpPr>
        <p:spPr>
          <a:xfrm>
            <a:off x="8530502" y="8028000"/>
            <a:ext cx="232985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pic>
        <p:nvPicPr>
          <p:cNvPr id="7" name="Foto 4">
            <a:extLst>
              <a:ext uri="{FF2B5EF4-FFF2-40B4-BE49-F238E27FC236}">
                <a16:creationId xmlns:a16="http://schemas.microsoft.com/office/drawing/2014/main" id="{3A445BE2-A541-A7CB-1FE3-2486359E2D4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80" cy="8569957"/>
          </a:xfrm>
          <a:prstGeom prst="rect">
            <a:avLst/>
          </a:prstGeom>
        </p:spPr>
      </p:pic>
      <p:pic>
        <p:nvPicPr>
          <p:cNvPr id="8" name="Rám 4">
            <a:extLst>
              <a:ext uri="{FF2B5EF4-FFF2-40B4-BE49-F238E27FC236}">
                <a16:creationId xmlns:a16="http://schemas.microsoft.com/office/drawing/2014/main" id="{E4CF8F47-62D9-2668-9711-49A35D2CC1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Autor 4">
            <a:extLst>
              <a:ext uri="{FF2B5EF4-FFF2-40B4-BE49-F238E27FC236}">
                <a16:creationId xmlns:a16="http://schemas.microsoft.com/office/drawing/2014/main" id="{23C20B2F-5EAA-1A06-9359-514379D7B4F3}"/>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3706893517"/>
      </p:ext>
    </p:extLst>
  </p:cSld>
  <p:clrMapOvr>
    <a:masterClrMapping/>
  </p:clrMapOvr>
  <p:transition spd="slow" advClick="0"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1+#ppt_w/2"/>
                                          </p:val>
                                        </p:tav>
                                        <p:tav tm="100000">
                                          <p:val>
                                            <p:strVal val="#ppt_x"/>
                                          </p:val>
                                        </p:tav>
                                      </p:tavLst>
                                    </p:anim>
                                    <p:anim calcmode="lin" valueType="num">
                                      <p:cBhvr additive="base">
                                        <p:cTn id="20" dur="2000" fill="hold"/>
                                        <p:tgtEl>
                                          <p:spTgt spid="11"/>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2"/>
                                        </p:tgtEl>
                                      </p:cBhvr>
                                    </p:animEffect>
                                    <p:set>
                                      <p:cBhvr>
                                        <p:cTn id="23" dur="1" fill="hold">
                                          <p:stCondLst>
                                            <p:cond delay="1999"/>
                                          </p:stCondLst>
                                        </p:cTn>
                                        <p:tgtEl>
                                          <p:spTgt spid="2"/>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5"/>
                                        </p:tgtEl>
                                      </p:cBhvr>
                                    </p:animEffect>
                                    <p:set>
                                      <p:cBhvr>
                                        <p:cTn id="26" dur="1" fill="hold">
                                          <p:stCondLst>
                                            <p:cond delay="1999"/>
                                          </p:stCondLst>
                                        </p:cTn>
                                        <p:tgtEl>
                                          <p:spTgt spid="5"/>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500"/>
                                        <p:tgtEl>
                                          <p:spTgt spid="1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500"/>
                                        <p:tgtEl>
                                          <p:spTgt spid="12"/>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10"/>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10"/>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11"/>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11"/>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13"/>
                                        </p:tgtEl>
                                      </p:cBhvr>
                                    </p:animEffect>
                                    <p:set>
                                      <p:cBhvr>
                                        <p:cTn id="51" dur="1" fill="hold">
                                          <p:stCondLst>
                                            <p:cond delay="999"/>
                                          </p:stCondLst>
                                        </p:cTn>
                                        <p:tgtEl>
                                          <p:spTgt spid="13"/>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12"/>
                                        </p:tgtEl>
                                      </p:cBhvr>
                                    </p:animEffect>
                                    <p:set>
                                      <p:cBhvr>
                                        <p:cTn id="54" dur="1" fill="hold">
                                          <p:stCondLst>
                                            <p:cond delay="999"/>
                                          </p:stCondLst>
                                        </p:cTn>
                                        <p:tgtEl>
                                          <p:spTgt spid="12"/>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7"/>
                                        </p:tgtEl>
                                        <p:attrNameLst>
                                          <p:attrName>style.visibility</p:attrName>
                                        </p:attrNameLst>
                                      </p:cBhvr>
                                      <p:to>
                                        <p:strVal val="visible"/>
                                      </p:to>
                                    </p:set>
                                    <p:animEffect transition="in" filter="barn(outVertical)">
                                      <p:cBhvr>
                                        <p:cTn id="57" dur="2000"/>
                                        <p:tgtEl>
                                          <p:spTgt spid="7"/>
                                        </p:tgtEl>
                                      </p:cBhvr>
                                    </p:animEffect>
                                  </p:childTnLst>
                                </p:cTn>
                              </p:par>
                              <p:par>
                                <p:cTn id="58" presetID="16" presetClass="entr" presetSubtype="37" fill="hold" nodeType="withEffect">
                                  <p:stCondLst>
                                    <p:cond delay="8500"/>
                                  </p:stCondLst>
                                  <p:childTnLst>
                                    <p:set>
                                      <p:cBhvr>
                                        <p:cTn id="59" dur="1" fill="hold">
                                          <p:stCondLst>
                                            <p:cond delay="0"/>
                                          </p:stCondLst>
                                        </p:cTn>
                                        <p:tgtEl>
                                          <p:spTgt spid="8"/>
                                        </p:tgtEl>
                                        <p:attrNameLst>
                                          <p:attrName>style.visibility</p:attrName>
                                        </p:attrNameLst>
                                      </p:cBhvr>
                                      <p:to>
                                        <p:strVal val="visible"/>
                                      </p:to>
                                    </p:set>
                                    <p:animEffect transition="in" filter="barn(outVertical)">
                                      <p:cBhvr>
                                        <p:cTn id="60" dur="2000"/>
                                        <p:tgtEl>
                                          <p:spTgt spid="8"/>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2" grpId="0" animBg="1"/>
      <p:bldP spid="12" grpId="1"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12119259-4E63-70C7-0EEC-4CD43F237A0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8" name="Foto 2">
            <a:extLst>
              <a:ext uri="{FF2B5EF4-FFF2-40B4-BE49-F238E27FC236}">
                <a16:creationId xmlns:a16="http://schemas.microsoft.com/office/drawing/2014/main" id="{532634DA-DC3D-959F-CD15-1EA972D907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Popis">
            <a:extLst>
              <a:ext uri="{FF2B5EF4-FFF2-40B4-BE49-F238E27FC236}">
                <a16:creationId xmlns:a16="http://schemas.microsoft.com/office/drawing/2014/main" id="{9326A5BB-0B6B-8579-DFAF-A5942C5188E1}"/>
              </a:ext>
            </a:extLst>
          </p:cNvPr>
          <p:cNvSpPr/>
          <p:nvPr/>
        </p:nvSpPr>
        <p:spPr>
          <a:xfrm>
            <a:off x="6825625" y="504000"/>
            <a:ext cx="1552974"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Campo Santo</a:t>
            </a:r>
          </a:p>
        </p:txBody>
      </p:sp>
      <p:sp>
        <p:nvSpPr>
          <p:cNvPr id="7" name="PNC">
            <a:extLst>
              <a:ext uri="{FF2B5EF4-FFF2-40B4-BE49-F238E27FC236}">
                <a16:creationId xmlns:a16="http://schemas.microsoft.com/office/drawing/2014/main" id="{A4334C9D-2623-A05D-C367-2D483E330C9C}"/>
              </a:ext>
            </a:extLst>
          </p:cNvPr>
          <p:cNvSpPr/>
          <p:nvPr/>
        </p:nvSpPr>
        <p:spPr>
          <a:xfrm>
            <a:off x="720000" y="8028000"/>
            <a:ext cx="243550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Pedro Nuno Caetano</a:t>
            </a:r>
          </a:p>
        </p:txBody>
      </p:sp>
    </p:spTree>
    <p:extLst>
      <p:ext uri="{BB962C8B-B14F-4D97-AF65-F5344CB8AC3E}">
        <p14:creationId xmlns:p14="http://schemas.microsoft.com/office/powerpoint/2010/main" val="281698396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61F51546-C101-24C0-E621-978B0E0A78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310EACB7-AF25-5C95-30DE-AF0E079930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PNC">
            <a:extLst>
              <a:ext uri="{FF2B5EF4-FFF2-40B4-BE49-F238E27FC236}">
                <a16:creationId xmlns:a16="http://schemas.microsoft.com/office/drawing/2014/main" id="{A4334C9D-2623-A05D-C367-2D483E330C9C}"/>
              </a:ext>
            </a:extLst>
          </p:cNvPr>
          <p:cNvSpPr/>
          <p:nvPr/>
        </p:nvSpPr>
        <p:spPr>
          <a:xfrm>
            <a:off x="720000" y="8028000"/>
            <a:ext cx="243550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Pedro Nuno Caetano</a:t>
            </a:r>
          </a:p>
        </p:txBody>
      </p:sp>
    </p:spTree>
    <p:extLst>
      <p:ext uri="{BB962C8B-B14F-4D97-AF65-F5344CB8AC3E}">
        <p14:creationId xmlns:p14="http://schemas.microsoft.com/office/powerpoint/2010/main" val="145393243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4F36587F-ED67-9AFE-D5BE-1D775D2121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12943" cy="8569957"/>
          </a:xfrm>
          <a:prstGeom prst="rect">
            <a:avLst/>
          </a:prstGeom>
        </p:spPr>
      </p:pic>
      <p:pic>
        <p:nvPicPr>
          <p:cNvPr id="5" name="Foto 2">
            <a:extLst>
              <a:ext uri="{FF2B5EF4-FFF2-40B4-BE49-F238E27FC236}">
                <a16:creationId xmlns:a16="http://schemas.microsoft.com/office/drawing/2014/main" id="{D6E555C9-8BBC-BDE3-32D8-C790738BE3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12943"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
        <p:nvSpPr>
          <p:cNvPr id="3" name="Popis">
            <a:extLst>
              <a:ext uri="{FF2B5EF4-FFF2-40B4-BE49-F238E27FC236}">
                <a16:creationId xmlns:a16="http://schemas.microsoft.com/office/drawing/2014/main" id="{D9E52ED0-076D-DC2F-0A9F-183D00F31E78}"/>
              </a:ext>
            </a:extLst>
          </p:cNvPr>
          <p:cNvSpPr/>
          <p:nvPr/>
        </p:nvSpPr>
        <p:spPr>
          <a:xfrm>
            <a:off x="6927637" y="504000"/>
            <a:ext cx="1380203" cy="360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spAutoFit/>
          </a:bodyPr>
          <a:lstStyle/>
          <a:p>
            <a:pPr algn="ctr" defTabSz="400370" eaLnBrk="0" fontAlgn="base" hangingPunct="0">
              <a:spcBef>
                <a:spcPct val="0"/>
              </a:spcBef>
              <a:spcAft>
                <a:spcPct val="0"/>
              </a:spcAft>
            </a:pPr>
            <a:r>
              <a:rPr lang="sk-SK" sz="2400">
                <a:solidFill>
                  <a:srgbClr val="9C5608"/>
                </a:solidFill>
                <a:latin typeface="Bedrock" panose="04050504050B02020302" pitchFamily="82" charset="0"/>
              </a:rPr>
              <a:t>Baptistery</a:t>
            </a:r>
          </a:p>
        </p:txBody>
      </p:sp>
    </p:spTree>
    <p:extLst>
      <p:ext uri="{BB962C8B-B14F-4D97-AF65-F5344CB8AC3E}">
        <p14:creationId xmlns:p14="http://schemas.microsoft.com/office/powerpoint/2010/main" val="95736869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par>
                                <p:cTn id="14" presetID="10" presetClass="entr" presetSubtype="0"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2997D808-5D67-90FC-2DB4-3BB81EDEC0F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12943" cy="8569957"/>
          </a:xfrm>
          <a:prstGeom prst="rect">
            <a:avLst/>
          </a:prstGeom>
        </p:spPr>
      </p:pic>
      <p:pic>
        <p:nvPicPr>
          <p:cNvPr id="6" name="Rám 0">
            <a:extLst>
              <a:ext uri="{FF2B5EF4-FFF2-40B4-BE49-F238E27FC236}">
                <a16:creationId xmlns:a16="http://schemas.microsoft.com/office/drawing/2014/main" id="{26C5C74B-141C-A1A2-7465-4993A81356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5" cy="8569956"/>
          </a:xfrm>
          <a:prstGeom prst="rect">
            <a:avLst/>
          </a:prstGeom>
        </p:spPr>
      </p:pic>
      <p:pic>
        <p:nvPicPr>
          <p:cNvPr id="3" name="Rám A">
            <a:extLst>
              <a:ext uri="{FF2B5EF4-FFF2-40B4-BE49-F238E27FC236}">
                <a16:creationId xmlns:a16="http://schemas.microsoft.com/office/drawing/2014/main" id="{083B658B-EBDD-A2B9-2D14-41EB6A44FF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13" name="Autor A">
            <a:extLst>
              <a:ext uri="{FF2B5EF4-FFF2-40B4-BE49-F238E27FC236}">
                <a16:creationId xmlns:a16="http://schemas.microsoft.com/office/drawing/2014/main" id="{2CB2F0BE-0AF6-4AB8-453D-B05BB37DC02A}"/>
              </a:ext>
            </a:extLst>
          </p:cNvPr>
          <p:cNvSpPr/>
          <p:nvPr/>
        </p:nvSpPr>
        <p:spPr>
          <a:xfrm>
            <a:off x="720000" y="8028000"/>
            <a:ext cx="1643416"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Cristiano</a:t>
            </a:r>
          </a:p>
        </p:txBody>
      </p:sp>
      <p:pic>
        <p:nvPicPr>
          <p:cNvPr id="10" name="Foto B">
            <a:extLst>
              <a:ext uri="{FF2B5EF4-FFF2-40B4-BE49-F238E27FC236}">
                <a16:creationId xmlns:a16="http://schemas.microsoft.com/office/drawing/2014/main" id="{589CEFC1-90D2-C25F-35FE-1331891072C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0502" y="2544"/>
            <a:ext cx="7427295" cy="8569954"/>
          </a:xfrm>
          <a:prstGeom prst="rect">
            <a:avLst/>
          </a:prstGeom>
        </p:spPr>
      </p:pic>
      <p:pic>
        <p:nvPicPr>
          <p:cNvPr id="11" name="Rám B">
            <a:extLst>
              <a:ext uri="{FF2B5EF4-FFF2-40B4-BE49-F238E27FC236}">
                <a16:creationId xmlns:a16="http://schemas.microsoft.com/office/drawing/2014/main" id="{48C9B56F-C71B-FB35-7DC2-7A32B83283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2" y="0"/>
            <a:ext cx="7429500" cy="8572500"/>
          </a:xfrm>
          <a:prstGeom prst="rect">
            <a:avLst/>
          </a:prstGeom>
        </p:spPr>
      </p:pic>
      <p:sp>
        <p:nvSpPr>
          <p:cNvPr id="12" name="Autor B">
            <a:extLst>
              <a:ext uri="{FF2B5EF4-FFF2-40B4-BE49-F238E27FC236}">
                <a16:creationId xmlns:a16="http://schemas.microsoft.com/office/drawing/2014/main" id="{9C7A718E-707A-5D0B-FB2B-989001D6F768}"/>
              </a:ext>
            </a:extLst>
          </p:cNvPr>
          <p:cNvSpPr/>
          <p:nvPr/>
        </p:nvSpPr>
        <p:spPr>
          <a:xfrm>
            <a:off x="8530502"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Matt Kieffer</a:t>
            </a:r>
          </a:p>
        </p:txBody>
      </p:sp>
      <p:pic>
        <p:nvPicPr>
          <p:cNvPr id="7" name="Foto C">
            <a:extLst>
              <a:ext uri="{FF2B5EF4-FFF2-40B4-BE49-F238E27FC236}">
                <a16:creationId xmlns:a16="http://schemas.microsoft.com/office/drawing/2014/main" id="{1C90D7F3-6D3E-42C4-A4A0-3E76CE53D5C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205" y="0"/>
            <a:ext cx="7427295" cy="8569956"/>
          </a:xfrm>
          <a:prstGeom prst="rect">
            <a:avLst/>
          </a:prstGeom>
        </p:spPr>
      </p:pic>
      <p:pic>
        <p:nvPicPr>
          <p:cNvPr id="8" name="Rám C">
            <a:extLst>
              <a:ext uri="{FF2B5EF4-FFF2-40B4-BE49-F238E27FC236}">
                <a16:creationId xmlns:a16="http://schemas.microsoft.com/office/drawing/2014/main" id="{A34C7A90-4AF4-030D-D7E0-70D1595B0BC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5" y="0"/>
            <a:ext cx="7429500" cy="8572500"/>
          </a:xfrm>
          <a:prstGeom prst="rect">
            <a:avLst/>
          </a:prstGeom>
        </p:spPr>
      </p:pic>
      <p:sp>
        <p:nvSpPr>
          <p:cNvPr id="9" name="Autor C">
            <a:extLst>
              <a:ext uri="{FF2B5EF4-FFF2-40B4-BE49-F238E27FC236}">
                <a16:creationId xmlns:a16="http://schemas.microsoft.com/office/drawing/2014/main" id="{CE4FA48B-293A-DAA7-2642-06957F272957}"/>
              </a:ext>
            </a:extLst>
          </p:cNvPr>
          <p:cNvSpPr/>
          <p:nvPr/>
        </p:nvSpPr>
        <p:spPr>
          <a:xfrm>
            <a:off x="717795" y="8028000"/>
            <a:ext cx="227273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pic>
        <p:nvPicPr>
          <p:cNvPr id="14" name="Foto D">
            <a:extLst>
              <a:ext uri="{FF2B5EF4-FFF2-40B4-BE49-F238E27FC236}">
                <a16:creationId xmlns:a16="http://schemas.microsoft.com/office/drawing/2014/main" id="{42AA109D-9803-740B-2432-CAC777B3F90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808297" y="2543"/>
            <a:ext cx="7427295" cy="8569956"/>
          </a:xfrm>
          <a:prstGeom prst="rect">
            <a:avLst/>
          </a:prstGeom>
        </p:spPr>
      </p:pic>
      <p:pic>
        <p:nvPicPr>
          <p:cNvPr id="15" name="Rám D">
            <a:extLst>
              <a:ext uri="{FF2B5EF4-FFF2-40B4-BE49-F238E27FC236}">
                <a16:creationId xmlns:a16="http://schemas.microsoft.com/office/drawing/2014/main" id="{A793F3FA-4182-E157-B16D-48CFE90085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297" y="0"/>
            <a:ext cx="7429500" cy="8572500"/>
          </a:xfrm>
          <a:prstGeom prst="rect">
            <a:avLst/>
          </a:prstGeom>
        </p:spPr>
      </p:pic>
      <p:sp>
        <p:nvSpPr>
          <p:cNvPr id="16" name="Autor D">
            <a:extLst>
              <a:ext uri="{FF2B5EF4-FFF2-40B4-BE49-F238E27FC236}">
                <a16:creationId xmlns:a16="http://schemas.microsoft.com/office/drawing/2014/main" id="{1FF6F3F4-5078-1F26-031C-4C7CFC09DE50}"/>
              </a:ext>
            </a:extLst>
          </p:cNvPr>
          <p:cNvSpPr/>
          <p:nvPr/>
        </p:nvSpPr>
        <p:spPr>
          <a:xfrm>
            <a:off x="8528297"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pic>
        <p:nvPicPr>
          <p:cNvPr id="17" name="Foto 4">
            <a:extLst>
              <a:ext uri="{FF2B5EF4-FFF2-40B4-BE49-F238E27FC236}">
                <a16:creationId xmlns:a16="http://schemas.microsoft.com/office/drawing/2014/main" id="{DC235037-BFCE-9356-6413-9E8001143CC4}"/>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18" name="Rám 4">
            <a:extLst>
              <a:ext uri="{FF2B5EF4-FFF2-40B4-BE49-F238E27FC236}">
                <a16:creationId xmlns:a16="http://schemas.microsoft.com/office/drawing/2014/main" id="{2C10E9C8-E0A2-B766-9D25-8A8B584A81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Autor 4">
            <a:extLst>
              <a:ext uri="{FF2B5EF4-FFF2-40B4-BE49-F238E27FC236}">
                <a16:creationId xmlns:a16="http://schemas.microsoft.com/office/drawing/2014/main" id="{9F7643ED-3872-5A26-52BA-977C01FA1CD1}"/>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928407464"/>
      </p:ext>
    </p:extLst>
  </p:cSld>
  <p:clrMapOvr>
    <a:masterClrMapping/>
  </p:clrMapOvr>
  <p:transition spd="slow" advClick="0"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1+#ppt_w/2"/>
                                          </p:val>
                                        </p:tav>
                                        <p:tav tm="100000">
                                          <p:val>
                                            <p:strVal val="#ppt_x"/>
                                          </p:val>
                                        </p:tav>
                                      </p:tavLst>
                                    </p:anim>
                                    <p:anim calcmode="lin" valueType="num">
                                      <p:cBhvr additive="base">
                                        <p:cTn id="20" dur="2000" fill="hold"/>
                                        <p:tgtEl>
                                          <p:spTgt spid="11"/>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5"/>
                                        </p:tgtEl>
                                      </p:cBhvr>
                                    </p:animEffect>
                                    <p:set>
                                      <p:cBhvr>
                                        <p:cTn id="23" dur="1" fill="hold">
                                          <p:stCondLst>
                                            <p:cond delay="1999"/>
                                          </p:stCondLst>
                                        </p:cTn>
                                        <p:tgtEl>
                                          <p:spTgt spid="5"/>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6"/>
                                        </p:tgtEl>
                                      </p:cBhvr>
                                    </p:animEffect>
                                    <p:set>
                                      <p:cBhvr>
                                        <p:cTn id="26" dur="1" fill="hold">
                                          <p:stCondLst>
                                            <p:cond delay="1999"/>
                                          </p:stCondLst>
                                        </p:cTn>
                                        <p:tgtEl>
                                          <p:spTgt spid="6"/>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500"/>
                                        <p:tgtEl>
                                          <p:spTgt spid="1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500"/>
                                        <p:tgtEl>
                                          <p:spTgt spid="12"/>
                                        </p:tgtEl>
                                      </p:cBhvr>
                                    </p:animEffect>
                                  </p:childTnLst>
                                </p:cTn>
                              </p:par>
                              <p:par>
                                <p:cTn id="33" presetID="2" presetClass="entr" presetSubtype="8" fill="hold" nodeType="withEffect">
                                  <p:stCondLst>
                                    <p:cond delay="7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0-#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75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2000" fill="hold"/>
                                        <p:tgtEl>
                                          <p:spTgt spid="8"/>
                                        </p:tgtEl>
                                        <p:attrNameLst>
                                          <p:attrName>ppt_x</p:attrName>
                                        </p:attrNameLst>
                                      </p:cBhvr>
                                      <p:tavLst>
                                        <p:tav tm="0">
                                          <p:val>
                                            <p:strVal val="0-#ppt_w/2"/>
                                          </p:val>
                                        </p:tav>
                                        <p:tav tm="100000">
                                          <p:val>
                                            <p:strVal val="#ppt_x"/>
                                          </p:val>
                                        </p:tav>
                                      </p:tavLst>
                                    </p:anim>
                                    <p:anim calcmode="lin" valueType="num">
                                      <p:cBhvr additive="base">
                                        <p:cTn id="40" dur="2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750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2000" fill="hold"/>
                                        <p:tgtEl>
                                          <p:spTgt spid="14"/>
                                        </p:tgtEl>
                                        <p:attrNameLst>
                                          <p:attrName>ppt_x</p:attrName>
                                        </p:attrNameLst>
                                      </p:cBhvr>
                                      <p:tavLst>
                                        <p:tav tm="0">
                                          <p:val>
                                            <p:strVal val="1+#ppt_w/2"/>
                                          </p:val>
                                        </p:tav>
                                        <p:tav tm="100000">
                                          <p:val>
                                            <p:strVal val="#ppt_x"/>
                                          </p:val>
                                        </p:tav>
                                      </p:tavLst>
                                    </p:anim>
                                    <p:anim calcmode="lin" valueType="num">
                                      <p:cBhvr additive="base">
                                        <p:cTn id="44" dur="2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750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000" fill="hold"/>
                                        <p:tgtEl>
                                          <p:spTgt spid="15"/>
                                        </p:tgtEl>
                                        <p:attrNameLst>
                                          <p:attrName>ppt_x</p:attrName>
                                        </p:attrNameLst>
                                      </p:cBhvr>
                                      <p:tavLst>
                                        <p:tav tm="0">
                                          <p:val>
                                            <p:strVal val="1+#ppt_w/2"/>
                                          </p:val>
                                        </p:tav>
                                        <p:tav tm="100000">
                                          <p:val>
                                            <p:strVal val="#ppt_x"/>
                                          </p:val>
                                        </p:tav>
                                      </p:tavLst>
                                    </p:anim>
                                    <p:anim calcmode="lin" valueType="num">
                                      <p:cBhvr additive="base">
                                        <p:cTn id="48" dur="2000" fill="hold"/>
                                        <p:tgtEl>
                                          <p:spTgt spid="15"/>
                                        </p:tgtEl>
                                        <p:attrNameLst>
                                          <p:attrName>ppt_y</p:attrName>
                                        </p:attrNameLst>
                                      </p:cBhvr>
                                      <p:tavLst>
                                        <p:tav tm="0">
                                          <p:val>
                                            <p:strVal val="#ppt_y"/>
                                          </p:val>
                                        </p:tav>
                                        <p:tav tm="100000">
                                          <p:val>
                                            <p:strVal val="#ppt_y"/>
                                          </p:val>
                                        </p:tav>
                                      </p:tavLst>
                                    </p:anim>
                                  </p:childTnLst>
                                </p:cTn>
                              </p:par>
                              <p:par>
                                <p:cTn id="49" presetID="10" presetClass="exit" presetSubtype="0" fill="hold" nodeType="withEffect">
                                  <p:stCondLst>
                                    <p:cond delay="7500"/>
                                  </p:stCondLst>
                                  <p:childTnLst>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10" presetClass="exit" presetSubtype="0" fill="hold" nodeType="withEffect">
                                  <p:stCondLst>
                                    <p:cond delay="7500"/>
                                  </p:stCondLst>
                                  <p:childTnLst>
                                    <p:animEffect transition="out" filter="fade">
                                      <p:cBhvr>
                                        <p:cTn id="53" dur="2000"/>
                                        <p:tgtEl>
                                          <p:spTgt spid="3"/>
                                        </p:tgtEl>
                                      </p:cBhvr>
                                    </p:animEffect>
                                    <p:set>
                                      <p:cBhvr>
                                        <p:cTn id="54" dur="1" fill="hold">
                                          <p:stCondLst>
                                            <p:cond delay="1999"/>
                                          </p:stCondLst>
                                        </p:cTn>
                                        <p:tgtEl>
                                          <p:spTgt spid="3"/>
                                        </p:tgtEl>
                                        <p:attrNameLst>
                                          <p:attrName>style.visibility</p:attrName>
                                        </p:attrNameLst>
                                      </p:cBhvr>
                                      <p:to>
                                        <p:strVal val="hidden"/>
                                      </p:to>
                                    </p:set>
                                  </p:childTnLst>
                                </p:cTn>
                              </p:par>
                              <p:par>
                                <p:cTn id="55" presetID="10" presetClass="exit" presetSubtype="0" fill="hold" nodeType="withEffect">
                                  <p:stCondLst>
                                    <p:cond delay="7500"/>
                                  </p:stCondLst>
                                  <p:childTnLst>
                                    <p:animEffect transition="out" filter="fade">
                                      <p:cBhvr>
                                        <p:cTn id="56" dur="2000"/>
                                        <p:tgtEl>
                                          <p:spTgt spid="10"/>
                                        </p:tgtEl>
                                      </p:cBhvr>
                                    </p:animEffect>
                                    <p:set>
                                      <p:cBhvr>
                                        <p:cTn id="57" dur="1" fill="hold">
                                          <p:stCondLst>
                                            <p:cond delay="1999"/>
                                          </p:stCondLst>
                                        </p:cTn>
                                        <p:tgtEl>
                                          <p:spTgt spid="10"/>
                                        </p:tgtEl>
                                        <p:attrNameLst>
                                          <p:attrName>style.visibility</p:attrName>
                                        </p:attrNameLst>
                                      </p:cBhvr>
                                      <p:to>
                                        <p:strVal val="hidden"/>
                                      </p:to>
                                    </p:set>
                                  </p:childTnLst>
                                </p:cTn>
                              </p:par>
                              <p:par>
                                <p:cTn id="58" presetID="10" presetClass="exit" presetSubtype="0" fill="hold" nodeType="withEffect">
                                  <p:stCondLst>
                                    <p:cond delay="7500"/>
                                  </p:stCondLst>
                                  <p:childTnLst>
                                    <p:animEffect transition="out" filter="fade">
                                      <p:cBhvr>
                                        <p:cTn id="59" dur="2000"/>
                                        <p:tgtEl>
                                          <p:spTgt spid="11"/>
                                        </p:tgtEl>
                                      </p:cBhvr>
                                    </p:animEffect>
                                    <p:set>
                                      <p:cBhvr>
                                        <p:cTn id="60" dur="1" fill="hold">
                                          <p:stCondLst>
                                            <p:cond delay="1999"/>
                                          </p:stCondLst>
                                        </p:cTn>
                                        <p:tgtEl>
                                          <p:spTgt spid="11"/>
                                        </p:tgtEl>
                                        <p:attrNameLst>
                                          <p:attrName>style.visibility</p:attrName>
                                        </p:attrNameLst>
                                      </p:cBhvr>
                                      <p:to>
                                        <p:strVal val="hidden"/>
                                      </p:to>
                                    </p:set>
                                  </p:childTnLst>
                                </p:cTn>
                              </p:par>
                              <p:par>
                                <p:cTn id="61" presetID="10" presetClass="exit" presetSubtype="0" fill="hold" grpId="1" nodeType="withEffect">
                                  <p:stCondLst>
                                    <p:cond delay="7500"/>
                                  </p:stCondLst>
                                  <p:childTnLst>
                                    <p:animEffect transition="out" filter="fade">
                                      <p:cBhvr>
                                        <p:cTn id="62" dur="1500"/>
                                        <p:tgtEl>
                                          <p:spTgt spid="13"/>
                                        </p:tgtEl>
                                      </p:cBhvr>
                                    </p:animEffect>
                                    <p:set>
                                      <p:cBhvr>
                                        <p:cTn id="63" dur="1" fill="hold">
                                          <p:stCondLst>
                                            <p:cond delay="1499"/>
                                          </p:stCondLst>
                                        </p:cTn>
                                        <p:tgtEl>
                                          <p:spTgt spid="13"/>
                                        </p:tgtEl>
                                        <p:attrNameLst>
                                          <p:attrName>style.visibility</p:attrName>
                                        </p:attrNameLst>
                                      </p:cBhvr>
                                      <p:to>
                                        <p:strVal val="hidden"/>
                                      </p:to>
                                    </p:set>
                                  </p:childTnLst>
                                </p:cTn>
                              </p:par>
                              <p:par>
                                <p:cTn id="64" presetID="10" presetClass="exit" presetSubtype="0" fill="hold" grpId="1" nodeType="withEffect">
                                  <p:stCondLst>
                                    <p:cond delay="7500"/>
                                  </p:stCondLst>
                                  <p:childTnLst>
                                    <p:animEffect transition="out" filter="fade">
                                      <p:cBhvr>
                                        <p:cTn id="65" dur="1500"/>
                                        <p:tgtEl>
                                          <p:spTgt spid="12"/>
                                        </p:tgtEl>
                                      </p:cBhvr>
                                    </p:animEffect>
                                    <p:set>
                                      <p:cBhvr>
                                        <p:cTn id="66" dur="1" fill="hold">
                                          <p:stCondLst>
                                            <p:cond delay="1499"/>
                                          </p:stCondLst>
                                        </p:cTn>
                                        <p:tgtEl>
                                          <p:spTgt spid="12"/>
                                        </p:tgtEl>
                                        <p:attrNameLst>
                                          <p:attrName>style.visibility</p:attrName>
                                        </p:attrNameLst>
                                      </p:cBhvr>
                                      <p:to>
                                        <p:strVal val="hidden"/>
                                      </p:to>
                                    </p:set>
                                  </p:childTnLst>
                                </p:cTn>
                              </p:par>
                              <p:par>
                                <p:cTn id="67" presetID="10" presetClass="entr" presetSubtype="0" fill="hold" grpId="0" nodeType="withEffect">
                                  <p:stCondLst>
                                    <p:cond delay="900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1500"/>
                                        <p:tgtEl>
                                          <p:spTgt spid="9"/>
                                        </p:tgtEl>
                                      </p:cBhvr>
                                    </p:animEffect>
                                  </p:childTnLst>
                                </p:cTn>
                              </p:par>
                              <p:par>
                                <p:cTn id="70" presetID="10" presetClass="entr" presetSubtype="0" fill="hold" grpId="0" nodeType="withEffect">
                                  <p:stCondLst>
                                    <p:cond delay="900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500"/>
                                        <p:tgtEl>
                                          <p:spTgt spid="16"/>
                                        </p:tgtEl>
                                      </p:cBhvr>
                                    </p:animEffect>
                                  </p:childTnLst>
                                </p:cTn>
                              </p:par>
                              <p:par>
                                <p:cTn id="73" presetID="8" presetClass="emph" presetSubtype="0" accel="33333" fill="hold" nodeType="withEffect">
                                  <p:stCondLst>
                                    <p:cond delay="14500"/>
                                  </p:stCondLst>
                                  <p:childTnLst>
                                    <p:animRot by="-5400000">
                                      <p:cBhvr>
                                        <p:cTn id="74" dur="4000" fill="hold"/>
                                        <p:tgtEl>
                                          <p:spTgt spid="7"/>
                                        </p:tgtEl>
                                        <p:attrNameLst>
                                          <p:attrName>r</p:attrName>
                                        </p:attrNameLst>
                                      </p:cBhvr>
                                    </p:animRot>
                                  </p:childTnLst>
                                </p:cTn>
                              </p:par>
                              <p:par>
                                <p:cTn id="75" presetID="42" presetClass="path" presetSubtype="0" accel="50000" decel="50000" fill="hold" nodeType="withEffect">
                                  <p:stCondLst>
                                    <p:cond delay="14500"/>
                                  </p:stCondLst>
                                  <p:childTnLst>
                                    <p:animMotion origin="layout" path="M 4.16667E-7 -2.96296E-6 L -0.55807 -2.96296E-6 " pathEditMode="relative" rAng="0" ptsTypes="AA">
                                      <p:cBhvr>
                                        <p:cTn id="76" dur="3000" fill="hold"/>
                                        <p:tgtEl>
                                          <p:spTgt spid="7"/>
                                        </p:tgtEl>
                                        <p:attrNameLst>
                                          <p:attrName>ppt_x</p:attrName>
                                          <p:attrName>ppt_y</p:attrName>
                                        </p:attrNameLst>
                                      </p:cBhvr>
                                      <p:rCtr x="-27904" y="0"/>
                                    </p:animMotion>
                                  </p:childTnLst>
                                </p:cTn>
                              </p:par>
                              <p:par>
                                <p:cTn id="77" presetID="8" presetClass="emph" presetSubtype="0" accel="33333" fill="hold" nodeType="withEffect">
                                  <p:stCondLst>
                                    <p:cond delay="14500"/>
                                  </p:stCondLst>
                                  <p:childTnLst>
                                    <p:animRot by="-5400000">
                                      <p:cBhvr>
                                        <p:cTn id="78" dur="4000" fill="hold"/>
                                        <p:tgtEl>
                                          <p:spTgt spid="8"/>
                                        </p:tgtEl>
                                        <p:attrNameLst>
                                          <p:attrName>r</p:attrName>
                                        </p:attrNameLst>
                                      </p:cBhvr>
                                    </p:animRot>
                                  </p:childTnLst>
                                </p:cTn>
                              </p:par>
                              <p:par>
                                <p:cTn id="79" presetID="42" presetClass="path" presetSubtype="0" accel="50000" decel="50000" fill="hold" nodeType="withEffect">
                                  <p:stCondLst>
                                    <p:cond delay="14500"/>
                                  </p:stCondLst>
                                  <p:childTnLst>
                                    <p:animMotion origin="layout" path="M 4.16667E-7 -2.96296E-6 L -0.55807 -2.96296E-6 " pathEditMode="relative" rAng="0" ptsTypes="AA">
                                      <p:cBhvr>
                                        <p:cTn id="80" dur="3000" fill="hold"/>
                                        <p:tgtEl>
                                          <p:spTgt spid="8"/>
                                        </p:tgtEl>
                                        <p:attrNameLst>
                                          <p:attrName>ppt_x</p:attrName>
                                          <p:attrName>ppt_y</p:attrName>
                                        </p:attrNameLst>
                                      </p:cBhvr>
                                      <p:rCtr x="-27904" y="0"/>
                                    </p:animMotion>
                                  </p:childTnLst>
                                </p:cTn>
                              </p:par>
                              <p:par>
                                <p:cTn id="81" presetID="8" presetClass="emph" presetSubtype="0" accel="33333" fill="hold" nodeType="withEffect">
                                  <p:stCondLst>
                                    <p:cond delay="14500"/>
                                  </p:stCondLst>
                                  <p:childTnLst>
                                    <p:animRot by="5400000">
                                      <p:cBhvr>
                                        <p:cTn id="82" dur="4000" fill="hold"/>
                                        <p:tgtEl>
                                          <p:spTgt spid="14"/>
                                        </p:tgtEl>
                                        <p:attrNameLst>
                                          <p:attrName>r</p:attrName>
                                        </p:attrNameLst>
                                      </p:cBhvr>
                                    </p:animRot>
                                  </p:childTnLst>
                                </p:cTn>
                              </p:par>
                              <p:par>
                                <p:cTn id="83" presetID="42" presetClass="path" presetSubtype="0" accel="50000" decel="50000" fill="hold" nodeType="withEffect">
                                  <p:stCondLst>
                                    <p:cond delay="14500"/>
                                  </p:stCondLst>
                                  <p:childTnLst>
                                    <p:animMotion origin="layout" path="M -2.08333E-7 3.7037E-7 L 0.57448 3.7037E-7 " pathEditMode="relative" rAng="0" ptsTypes="AA">
                                      <p:cBhvr>
                                        <p:cTn id="84" dur="3000" fill="hold"/>
                                        <p:tgtEl>
                                          <p:spTgt spid="14"/>
                                        </p:tgtEl>
                                        <p:attrNameLst>
                                          <p:attrName>ppt_x</p:attrName>
                                          <p:attrName>ppt_y</p:attrName>
                                        </p:attrNameLst>
                                      </p:cBhvr>
                                      <p:rCtr x="28724" y="0"/>
                                    </p:animMotion>
                                  </p:childTnLst>
                                </p:cTn>
                              </p:par>
                              <p:par>
                                <p:cTn id="85" presetID="8" presetClass="emph" presetSubtype="0" accel="33333" fill="hold" nodeType="withEffect">
                                  <p:stCondLst>
                                    <p:cond delay="14500"/>
                                  </p:stCondLst>
                                  <p:childTnLst>
                                    <p:animRot by="5400000">
                                      <p:cBhvr>
                                        <p:cTn id="86" dur="4000" fill="hold"/>
                                        <p:tgtEl>
                                          <p:spTgt spid="15"/>
                                        </p:tgtEl>
                                        <p:attrNameLst>
                                          <p:attrName>r</p:attrName>
                                        </p:attrNameLst>
                                      </p:cBhvr>
                                    </p:animRot>
                                  </p:childTnLst>
                                </p:cTn>
                              </p:par>
                              <p:par>
                                <p:cTn id="87" presetID="42" presetClass="path" presetSubtype="0" accel="50000" decel="50000" fill="hold" nodeType="withEffect">
                                  <p:stCondLst>
                                    <p:cond delay="14500"/>
                                  </p:stCondLst>
                                  <p:childTnLst>
                                    <p:animMotion origin="layout" path="M -2.08333E-7 3.7037E-7 L 0.57448 3.7037E-7 " pathEditMode="relative" rAng="0" ptsTypes="AA">
                                      <p:cBhvr>
                                        <p:cTn id="88" dur="3000" fill="hold"/>
                                        <p:tgtEl>
                                          <p:spTgt spid="15"/>
                                        </p:tgtEl>
                                        <p:attrNameLst>
                                          <p:attrName>ppt_x</p:attrName>
                                          <p:attrName>ppt_y</p:attrName>
                                        </p:attrNameLst>
                                      </p:cBhvr>
                                      <p:rCtr x="28724" y="0"/>
                                    </p:animMotion>
                                  </p:childTnLst>
                                </p:cTn>
                              </p:par>
                              <p:par>
                                <p:cTn id="89" presetID="10" presetClass="exit" presetSubtype="0" fill="hold" grpId="1" nodeType="withEffect">
                                  <p:stCondLst>
                                    <p:cond delay="14500"/>
                                  </p:stCondLst>
                                  <p:childTnLst>
                                    <p:animEffect transition="out" filter="fade">
                                      <p:cBhvr>
                                        <p:cTn id="90" dur="1000"/>
                                        <p:tgtEl>
                                          <p:spTgt spid="9"/>
                                        </p:tgtEl>
                                      </p:cBhvr>
                                    </p:animEffect>
                                    <p:set>
                                      <p:cBhvr>
                                        <p:cTn id="91" dur="1" fill="hold">
                                          <p:stCondLst>
                                            <p:cond delay="999"/>
                                          </p:stCondLst>
                                        </p:cTn>
                                        <p:tgtEl>
                                          <p:spTgt spid="9"/>
                                        </p:tgtEl>
                                        <p:attrNameLst>
                                          <p:attrName>style.visibility</p:attrName>
                                        </p:attrNameLst>
                                      </p:cBhvr>
                                      <p:to>
                                        <p:strVal val="hidden"/>
                                      </p:to>
                                    </p:set>
                                  </p:childTnLst>
                                </p:cTn>
                              </p:par>
                              <p:par>
                                <p:cTn id="92" presetID="10" presetClass="exit" presetSubtype="0" fill="hold" grpId="1" nodeType="withEffect">
                                  <p:stCondLst>
                                    <p:cond delay="14500"/>
                                  </p:stCondLst>
                                  <p:childTnLst>
                                    <p:animEffect transition="out" filter="fade">
                                      <p:cBhvr>
                                        <p:cTn id="93" dur="1000"/>
                                        <p:tgtEl>
                                          <p:spTgt spid="16"/>
                                        </p:tgtEl>
                                      </p:cBhvr>
                                    </p:animEffect>
                                    <p:set>
                                      <p:cBhvr>
                                        <p:cTn id="94" dur="1" fill="hold">
                                          <p:stCondLst>
                                            <p:cond delay="999"/>
                                          </p:stCondLst>
                                        </p:cTn>
                                        <p:tgtEl>
                                          <p:spTgt spid="16"/>
                                        </p:tgtEl>
                                        <p:attrNameLst>
                                          <p:attrName>style.visibility</p:attrName>
                                        </p:attrNameLst>
                                      </p:cBhvr>
                                      <p:to>
                                        <p:strVal val="hidden"/>
                                      </p:to>
                                    </p:set>
                                  </p:childTnLst>
                                </p:cTn>
                              </p:par>
                              <p:par>
                                <p:cTn id="95" presetID="16" presetClass="entr" presetSubtype="37" fill="hold" nodeType="withEffect">
                                  <p:stCondLst>
                                    <p:cond delay="15000"/>
                                  </p:stCondLst>
                                  <p:childTnLst>
                                    <p:set>
                                      <p:cBhvr>
                                        <p:cTn id="96" dur="1" fill="hold">
                                          <p:stCondLst>
                                            <p:cond delay="0"/>
                                          </p:stCondLst>
                                        </p:cTn>
                                        <p:tgtEl>
                                          <p:spTgt spid="17"/>
                                        </p:tgtEl>
                                        <p:attrNameLst>
                                          <p:attrName>style.visibility</p:attrName>
                                        </p:attrNameLst>
                                      </p:cBhvr>
                                      <p:to>
                                        <p:strVal val="visible"/>
                                      </p:to>
                                    </p:set>
                                    <p:animEffect transition="in" filter="barn(outVertical)">
                                      <p:cBhvr>
                                        <p:cTn id="97" dur="2000"/>
                                        <p:tgtEl>
                                          <p:spTgt spid="17"/>
                                        </p:tgtEl>
                                      </p:cBhvr>
                                    </p:animEffect>
                                  </p:childTnLst>
                                </p:cTn>
                              </p:par>
                              <p:par>
                                <p:cTn id="98" presetID="16" presetClass="entr" presetSubtype="37" fill="hold" nodeType="withEffect">
                                  <p:stCondLst>
                                    <p:cond delay="15000"/>
                                  </p:stCondLst>
                                  <p:childTnLst>
                                    <p:set>
                                      <p:cBhvr>
                                        <p:cTn id="99" dur="1" fill="hold">
                                          <p:stCondLst>
                                            <p:cond delay="0"/>
                                          </p:stCondLst>
                                        </p:cTn>
                                        <p:tgtEl>
                                          <p:spTgt spid="18"/>
                                        </p:tgtEl>
                                        <p:attrNameLst>
                                          <p:attrName>style.visibility</p:attrName>
                                        </p:attrNameLst>
                                      </p:cBhvr>
                                      <p:to>
                                        <p:strVal val="visible"/>
                                      </p:to>
                                    </p:set>
                                    <p:animEffect transition="in" filter="barn(outVertical)">
                                      <p:cBhvr>
                                        <p:cTn id="100" dur="2000"/>
                                        <p:tgtEl>
                                          <p:spTgt spid="18"/>
                                        </p:tgtEl>
                                      </p:cBhvr>
                                    </p:animEffect>
                                  </p:childTnLst>
                                </p:cTn>
                              </p:par>
                              <p:par>
                                <p:cTn id="101" presetID="10" presetClass="entr" presetSubtype="0" fill="hold" grpId="0" nodeType="withEffect">
                                  <p:stCondLst>
                                    <p:cond delay="16000"/>
                                  </p:stCondLst>
                                  <p:childTnLst>
                                    <p:set>
                                      <p:cBhvr>
                                        <p:cTn id="102" dur="1" fill="hold">
                                          <p:stCondLst>
                                            <p:cond delay="0"/>
                                          </p:stCondLst>
                                        </p:cTn>
                                        <p:tgtEl>
                                          <p:spTgt spid="19"/>
                                        </p:tgtEl>
                                        <p:attrNameLst>
                                          <p:attrName>style.visibility</p:attrName>
                                        </p:attrNameLst>
                                      </p:cBhvr>
                                      <p:to>
                                        <p:strVal val="visible"/>
                                      </p:to>
                                    </p:set>
                                    <p:animEffect transition="in" filter="fade">
                                      <p:cBhvr>
                                        <p:cTn id="103"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2" grpId="0" animBg="1"/>
      <p:bldP spid="12" grpId="1" animBg="1"/>
      <p:bldP spid="9" grpId="0" animBg="1"/>
      <p:bldP spid="9" grpId="1" animBg="1"/>
      <p:bldP spid="16" grpId="0" animBg="1"/>
      <p:bldP spid="16" grpId="1" animBg="1"/>
      <p:bldP spid="1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1D20EDF7-EDF0-64D4-836E-3190885AA6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26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95671DD1-128C-B84C-D57F-5AC196F53C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DE">
            <a:extLst>
              <a:ext uri="{FF2B5EF4-FFF2-40B4-BE49-F238E27FC236}">
                <a16:creationId xmlns:a16="http://schemas.microsoft.com/office/drawing/2014/main" id="{C0FE89A7-8354-C2AE-49CB-9F90C0883CFA}"/>
              </a:ext>
            </a:extLst>
          </p:cNvPr>
          <p:cNvSpPr/>
          <p:nvPr/>
        </p:nvSpPr>
        <p:spPr>
          <a:xfrm>
            <a:off x="720964" y="8028000"/>
            <a:ext cx="2185944"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Damian Entwistle</a:t>
            </a:r>
          </a:p>
        </p:txBody>
      </p:sp>
    </p:spTree>
    <p:extLst>
      <p:ext uri="{BB962C8B-B14F-4D97-AF65-F5344CB8AC3E}">
        <p14:creationId xmlns:p14="http://schemas.microsoft.com/office/powerpoint/2010/main" val="391808630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A2C7AB8E-9095-AED7-7919-F8AF8C10526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D0FE96F4-3FB2-02F7-53F8-C629C1B9CC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320568614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0">
            <a:extLst>
              <a:ext uri="{FF2B5EF4-FFF2-40B4-BE49-F238E27FC236}">
                <a16:creationId xmlns:a16="http://schemas.microsoft.com/office/drawing/2014/main" id="{43739543-2A78-4466-4C24-A1ED16BC54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21" y="2543"/>
            <a:ext cx="15235479" cy="8569957"/>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5" name="Foto 2">
            <a:extLst>
              <a:ext uri="{FF2B5EF4-FFF2-40B4-BE49-F238E27FC236}">
                <a16:creationId xmlns:a16="http://schemas.microsoft.com/office/drawing/2014/main" id="{38C45A39-78B3-0ADB-FC45-9A3E37D6C3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7"/>
          </a:xfrm>
          <a:prstGeom prst="rect">
            <a:avLst/>
          </a:prstGeom>
        </p:spPr>
      </p:pic>
      <p:pic>
        <p:nvPicPr>
          <p:cNvPr id="6" name="Rám">
            <a:extLst>
              <a:ext uri="{FF2B5EF4-FFF2-40B4-BE49-F238E27FC236}">
                <a16:creationId xmlns:a16="http://schemas.microsoft.com/office/drawing/2014/main" id="{36865CB2-D02C-4658-DAAE-5BC33EF793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KJ">
            <a:extLst>
              <a:ext uri="{FF2B5EF4-FFF2-40B4-BE49-F238E27FC236}">
                <a16:creationId xmlns:a16="http://schemas.microsoft.com/office/drawing/2014/main" id="{2CB2F0BE-0AF6-4AB8-453D-B05BB37DC02A}"/>
              </a:ext>
            </a:extLst>
          </p:cNvPr>
          <p:cNvSpPr/>
          <p:nvPr/>
        </p:nvSpPr>
        <p:spPr>
          <a:xfrm>
            <a:off x="720000" y="8028000"/>
            <a:ext cx="1889528" cy="216000"/>
          </a:xfrm>
          <a:prstGeom prst="roundRect">
            <a:avLst>
              <a:gd name="adj" fmla="val 34306"/>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 Korom János</a:t>
            </a:r>
          </a:p>
        </p:txBody>
      </p:sp>
    </p:spTree>
    <p:extLst>
      <p:ext uri="{BB962C8B-B14F-4D97-AF65-F5344CB8AC3E}">
        <p14:creationId xmlns:p14="http://schemas.microsoft.com/office/powerpoint/2010/main" val="203236647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2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60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Korom János  (Austria)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800000" y="302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Damian Entwistle  (UK)</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244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400">
                <a:solidFill>
                  <a:prstClr val="black"/>
                </a:solidFill>
                <a:latin typeface="Nadianne" panose="03020902050305070206" pitchFamily="66" charset="0"/>
              </a:rPr>
              <a:t>Vivaldi - Guitar Concerto (Allegro)</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4403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owners for the cooperation.</a:t>
            </a:r>
          </a:p>
        </p:txBody>
      </p:sp>
      <p:pic>
        <p:nvPicPr>
          <p:cNvPr id="13" name="Rám">
            <a:extLst>
              <a:ext uri="{FF2B5EF4-FFF2-40B4-BE49-F238E27FC236}">
                <a16:creationId xmlns:a16="http://schemas.microsoft.com/office/drawing/2014/main" id="{ED5CBDA0-49E1-2634-F631-8563053FA9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4609430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childTnLst>
                          </p:cTn>
                        </p:par>
                        <p:par>
                          <p:cTn id="21" fill="hold">
                            <p:stCondLst>
                              <p:cond delay="55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500"/>
                                        <p:tgtEl>
                                          <p:spTgt spid="12"/>
                                        </p:tgtEl>
                                      </p:cBhvr>
                                    </p:animEffect>
                                    <p:anim calcmode="lin" valueType="num">
                                      <p:cBhvr>
                                        <p:cTn id="25" dur="1500" fill="hold"/>
                                        <p:tgtEl>
                                          <p:spTgt spid="12"/>
                                        </p:tgtEl>
                                        <p:attrNameLst>
                                          <p:attrName>ppt_x</p:attrName>
                                        </p:attrNameLst>
                                      </p:cBhvr>
                                      <p:tavLst>
                                        <p:tav tm="0">
                                          <p:val>
                                            <p:strVal val="#ppt_x"/>
                                          </p:val>
                                        </p:tav>
                                        <p:tav tm="100000">
                                          <p:val>
                                            <p:strVal val="#ppt_x"/>
                                          </p:val>
                                        </p:tav>
                                      </p:tavLst>
                                    </p:anim>
                                    <p:anim calcmode="lin" valueType="num">
                                      <p:cBhvr>
                                        <p:cTn id="26" dur="15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2000"/>
                                        <p:tgtEl>
                                          <p:spTgt spid="21"/>
                                        </p:tgtEl>
                                      </p:cBhvr>
                                    </p:animEffect>
                                  </p:childTnLst>
                                </p:cTn>
                              </p:par>
                              <p:par>
                                <p:cTn id="31" presetID="22" presetClass="entr" presetSubtype="8" fill="hold" grpId="0" nodeType="withEffect">
                                  <p:stCondLst>
                                    <p:cond delay="125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2000"/>
                                        <p:tgtEl>
                                          <p:spTgt spid="24"/>
                                        </p:tgtEl>
                                      </p:cBhvr>
                                    </p:animEffect>
                                  </p:childTnLst>
                                </p:cTn>
                              </p:par>
                            </p:childTnLst>
                          </p:cTn>
                        </p:par>
                        <p:par>
                          <p:cTn id="34" fill="hold">
                            <p:stCondLst>
                              <p:cond delay="10250"/>
                            </p:stCondLst>
                            <p:childTnLst>
                              <p:par>
                                <p:cTn id="35" presetID="10" presetClass="entr" presetSubtype="0" fill="hold"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866</Words>
  <Application>Microsoft Office PowerPoint</Application>
  <PresentationFormat>Vlastná</PresentationFormat>
  <Paragraphs>94</Paragraphs>
  <Slides>46</Slides>
  <Notes>2</Notes>
  <HiddenSlides>0</HiddenSlides>
  <MMClips>0</MMClips>
  <ScaleCrop>false</ScaleCrop>
  <HeadingPairs>
    <vt:vector size="6" baseType="variant">
      <vt:variant>
        <vt:lpstr>Použité písma</vt:lpstr>
      </vt:variant>
      <vt:variant>
        <vt:i4>7</vt:i4>
      </vt:variant>
      <vt:variant>
        <vt:lpstr>Motív</vt:lpstr>
      </vt:variant>
      <vt:variant>
        <vt:i4>5</vt:i4>
      </vt:variant>
      <vt:variant>
        <vt:lpstr>Nadpisy snímok</vt:lpstr>
      </vt:variant>
      <vt:variant>
        <vt:i4>46</vt:i4>
      </vt:variant>
    </vt:vector>
  </HeadingPairs>
  <TitlesOfParts>
    <vt:vector size="58" baseType="lpstr">
      <vt:lpstr>Nadianne</vt:lpstr>
      <vt:lpstr>Artistik</vt:lpstr>
      <vt:lpstr>Tekton Pro</vt:lpstr>
      <vt:lpstr>ContusTEEMed</vt:lpstr>
      <vt:lpstr>Shogun</vt:lpstr>
      <vt:lpstr>Arial</vt:lpstr>
      <vt:lpstr>Bedrock</vt:lpstr>
      <vt:lpstr>3_Motív Office</vt:lpstr>
      <vt:lpstr>1_Motív balíka Office</vt:lpstr>
      <vt:lpstr>5_Motív Office</vt:lpstr>
      <vt:lpstr>4_Motív balíka Office</vt:lpstr>
      <vt:lpstr>5_Motív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2022-08-09T16:24:25Z</dcterms:modified>
</cp:coreProperties>
</file>