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3" r:id="rId6"/>
    <p:sldId id="312" r:id="rId7"/>
    <p:sldId id="311" r:id="rId8"/>
    <p:sldId id="288" r:id="rId9"/>
    <p:sldId id="281" r:id="rId10"/>
    <p:sldId id="278" r:id="rId11"/>
    <p:sldId id="285" r:id="rId12"/>
    <p:sldId id="289" r:id="rId13"/>
    <p:sldId id="287" r:id="rId14"/>
    <p:sldId id="302" r:id="rId15"/>
    <p:sldId id="301" r:id="rId16"/>
    <p:sldId id="300" r:id="rId17"/>
    <p:sldId id="299" r:id="rId18"/>
    <p:sldId id="297" r:id="rId19"/>
    <p:sldId id="295" r:id="rId20"/>
    <p:sldId id="298" r:id="rId21"/>
    <p:sldId id="296" r:id="rId22"/>
    <p:sldId id="294" r:id="rId23"/>
    <p:sldId id="307" r:id="rId24"/>
    <p:sldId id="306" r:id="rId25"/>
    <p:sldId id="305" r:id="rId26"/>
    <p:sldId id="304" r:id="rId27"/>
    <p:sldId id="310" r:id="rId28"/>
    <p:sldId id="309" r:id="rId29"/>
    <p:sldId id="308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87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hlinkClick r:id="" action="ppaction://noaction">
              <a:snd r:embed="rId2" name="l'ame des poètes.wav"/>
            </a:hlinkClick>
            <a:extLst>
              <a:ext uri="{FF2B5EF4-FFF2-40B4-BE49-F238E27FC236}">
                <a16:creationId xmlns:a16="http://schemas.microsoft.com/office/drawing/2014/main" id="{83CF60AD-B409-3D2A-B109-80AE875CE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6887" y="260648"/>
            <a:ext cx="504056" cy="454149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9233D3D2-2E4C-D20D-992C-9DF182473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3555C432-421C-562A-8DFE-082C7B0C9C1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7612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1C1ACAF1-684F-73A3-B100-A2496E47683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16756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'ame des poète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'ame des poè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A75499B5-D198-DB78-626C-2C2306EA9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7B78634-6C2D-FB5B-848D-408F4DD74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9A5FC32-365E-04AE-6E2B-B97A019204C6}"/>
              </a:ext>
            </a:extLst>
          </p:cNvPr>
          <p:cNvSpPr/>
          <p:nvPr/>
        </p:nvSpPr>
        <p:spPr>
          <a:xfrm>
            <a:off x="7752184" y="692696"/>
            <a:ext cx="403244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87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40650B-5FAF-814C-EF6A-9C8653F6C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D78861-B591-F547-7013-F18B3A717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46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6424A3-1DDC-D7CE-AF21-33D058B3A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09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7CBED2-8ECC-42DD-6510-5C03B58AB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80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34000A-2194-F2B8-EA32-4DB1F49DB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DE85DE-2314-7455-C0A9-EFED91B70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40DD07-A7FA-664B-ECE9-64EE82D5A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0F4B11-6C5F-F144-0976-CC9C0A8DA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3378EE3-ED39-97B1-803E-228009166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CFC95A-C5AC-5648-5716-A60073E03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2A67E8-44E8-69BF-FDD0-03EE0DC7C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96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3E5BFF-BEBC-FB4D-701E-35313F86B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DAAA5F-A4F0-7F4D-479C-94BFDD8A7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704A6A-B3E6-EFE3-9B27-29D30A8DC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4D1F88C-3A8B-9413-2197-F5A389326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9D1531-6852-EC84-F6F9-D2ED87CBE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5B80BE2-3B39-94E0-341A-F892EB06B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3EF53A-8415-4131-490D-EC9A3CF22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9B93E0C-D2E5-8A4C-A87C-9A150CF6E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3B4DCF-5AE2-F9EF-1F1D-D276029A8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4B458A-2B06-38E0-6835-C22D113BF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36258B-D28E-FE82-19A9-4B75E55C5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FD2343D-D38C-1ABA-5F16-4E45106BA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457D41C-77A9-C95D-A605-72F94DE25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0705EF-18BA-DBD5-4526-90FEEBE80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907057-3276-93D2-3FEE-07512234D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E0E77C-BEB0-C3DC-2C21-B5CF14CB0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321E76F6-C7E8-1996-8165-9747CE518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01" y="552401"/>
            <a:ext cx="10816899" cy="501609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58641B88-5F48-1F50-7C45-DF8E06032E02}"/>
              </a:ext>
            </a:extLst>
          </p:cNvPr>
          <p:cNvSpPr/>
          <p:nvPr/>
        </p:nvSpPr>
        <p:spPr>
          <a:xfrm>
            <a:off x="4418074" y="5064738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DD62DDF6-AC5A-2925-D85A-511DB46E3912}"/>
              </a:ext>
            </a:extLst>
          </p:cNvPr>
          <p:cNvSpPr/>
          <p:nvPr/>
        </p:nvSpPr>
        <p:spPr>
          <a:xfrm>
            <a:off x="713237" y="506473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7F5AE4D-923F-1819-F5B5-18CC8A638A1F}"/>
              </a:ext>
            </a:extLst>
          </p:cNvPr>
          <p:cNvSpPr/>
          <p:nvPr/>
        </p:nvSpPr>
        <p:spPr>
          <a:xfrm>
            <a:off x="9428959" y="505500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A7487026-DE0B-5F34-143E-F34A72B6F7DC}"/>
              </a:ext>
            </a:extLst>
          </p:cNvPr>
          <p:cNvSpPr/>
          <p:nvPr/>
        </p:nvSpPr>
        <p:spPr>
          <a:xfrm>
            <a:off x="425383" y="579768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DF5857C-46B7-41A0-486C-9057369D2DE7}"/>
              </a:ext>
            </a:extLst>
          </p:cNvPr>
          <p:cNvSpPr/>
          <p:nvPr/>
        </p:nvSpPr>
        <p:spPr>
          <a:xfrm>
            <a:off x="7492429" y="532937"/>
            <a:ext cx="453650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1E4B56E1-B8BD-BCD7-9AA3-AFDBCA25FDC6}"/>
              </a:ext>
            </a:extLst>
          </p:cNvPr>
          <p:cNvSpPr/>
          <p:nvPr/>
        </p:nvSpPr>
        <p:spPr>
          <a:xfrm>
            <a:off x="4583832" y="60163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7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72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85</cp:revision>
  <dcterms:created xsi:type="dcterms:W3CDTF">2020-02-21T13:54:42Z</dcterms:created>
  <dcterms:modified xsi:type="dcterms:W3CDTF">2023-01-25T15:15:17Z</dcterms:modified>
</cp:coreProperties>
</file>