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wav" ContentType="audio/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p:sldMasterIdLst>
    <p:sldMasterId id="2147483648" r:id="rId1"/>
    <p:sldMasterId id="2147483672" r:id="rId2"/>
  </p:sldMasterIdLst>
  <p:notesMasterIdLst>
    <p:notesMasterId r:id="rId30"/>
  </p:notesMasterIdLst>
  <p:sldIdLst>
    <p:sldId id="267" r:id="rId3"/>
    <p:sldId id="258" r:id="rId4"/>
    <p:sldId id="491" r:id="rId5"/>
    <p:sldId id="484" r:id="rId6"/>
    <p:sldId id="493" r:id="rId7"/>
    <p:sldId id="407" r:id="rId8"/>
    <p:sldId id="471" r:id="rId9"/>
    <p:sldId id="464" r:id="rId10"/>
    <p:sldId id="472" r:id="rId11"/>
    <p:sldId id="463" r:id="rId12"/>
    <p:sldId id="458" r:id="rId13"/>
    <p:sldId id="450" r:id="rId14"/>
    <p:sldId id="494" r:id="rId15"/>
    <p:sldId id="474" r:id="rId16"/>
    <p:sldId id="476" r:id="rId17"/>
    <p:sldId id="485" r:id="rId18"/>
    <p:sldId id="457" r:id="rId19"/>
    <p:sldId id="481" r:id="rId20"/>
    <p:sldId id="475" r:id="rId21"/>
    <p:sldId id="478" r:id="rId22"/>
    <p:sldId id="486" r:id="rId23"/>
    <p:sldId id="488" r:id="rId24"/>
    <p:sldId id="480" r:id="rId25"/>
    <p:sldId id="490" r:id="rId26"/>
    <p:sldId id="454" r:id="rId27"/>
    <p:sldId id="489" r:id="rId28"/>
    <p:sldId id="492" r:id="rId29"/>
  </p:sldIdLst>
  <p:sldSz cx="9144000" cy="6858000" type="screen4x3"/>
  <p:notesSz cx="6858000" cy="9144000"/>
  <p:embeddedFontLst>
    <p:embeddedFont>
      <p:font typeface="Arabia CE" pitchFamily="2" charset="0"/>
      <p:regular r:id="rId31"/>
    </p:embeddedFont>
    <p:embeddedFont>
      <p:font typeface="Artistik CE" panose="040F0704080607010103" pitchFamily="82" charset="0"/>
      <p:regular r:id="rId32"/>
    </p:embeddedFont>
    <p:embeddedFont>
      <p:font typeface="Belwe Lt BT" panose="02060502050305020504" pitchFamily="18" charset="0"/>
      <p:regular r:id="rId33"/>
      <p:bold r:id="rId34"/>
    </p:embeddedFont>
    <p:embeddedFont>
      <p:font typeface="Brooklyn CE" pitchFamily="2" charset="0"/>
      <p:italic r:id="rId35"/>
    </p:embeddedFont>
    <p:embeddedFont>
      <p:font typeface="Calibri" panose="020F0502020204030204" pitchFamily="34" charset="0"/>
      <p:regular r:id="rId36"/>
      <p:bold r:id="rId37"/>
      <p:italic r:id="rId38"/>
      <p:boldItalic r:id="rId39"/>
    </p:embeddedFont>
    <p:embeddedFont>
      <p:font typeface="Castanet" pitchFamily="2" charset="0"/>
      <p:regular r:id="rId40"/>
    </p:embeddedFont>
    <p:embeddedFont>
      <p:font typeface="Garamond" panose="02020404030301010803" pitchFamily="18" charset="0"/>
      <p:regular r:id="rId41"/>
      <p:bold r:id="rId42"/>
      <p:italic r:id="rId43"/>
    </p:embeddedFont>
    <p:embeddedFont>
      <p:font typeface="Merlin CE" pitchFamily="2" charset="0"/>
      <p:regular r:id="rId44"/>
    </p:embeddedFont>
    <p:embeddedFont>
      <p:font typeface="Nadianne" panose="03020902050305070206" pitchFamily="66" charset="0"/>
      <p:bold r:id="rId45"/>
    </p:embeddedFont>
    <p:embeddedFont>
      <p:font typeface="Old English CE" panose="02010502050601010104" pitchFamily="2" charset="0"/>
      <p:regular r:id="rId46"/>
    </p:embeddedFont>
    <p:embeddedFont>
      <p:font typeface="Tekton Pro Ext" panose="020F0605020208020904" pitchFamily="34" charset="-18"/>
      <p:bold r:id="rId47"/>
    </p:embeddedFont>
  </p:embeddedFontLst>
  <p:defaultTex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sMEh1QN8mYQcBOn5Qjd9tg==" hashData="qdhQKYBLt2gg7mBLTMdoJSXNxJj1rZs3QFlMMd2gJj0sgX04iTmzqBsch6MJT8645EgYhr2HpDogwal6S8UIqg=="/>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47474"/>
    <a:srgbClr val="BD8431"/>
    <a:srgbClr val="F4750C"/>
    <a:srgbClr val="006600"/>
    <a:srgbClr val="082FAA"/>
    <a:srgbClr val="99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0099" autoAdjust="0"/>
    <p:restoredTop sz="94660"/>
  </p:normalViewPr>
  <p:slideViewPr>
    <p:cSldViewPr>
      <p:cViewPr varScale="1">
        <p:scale>
          <a:sx n="99" d="100"/>
          <a:sy n="99" d="100"/>
        </p:scale>
        <p:origin x="1236" y="84"/>
      </p:cViewPr>
      <p:guideLst>
        <p:guide orient="horz" pos="2160"/>
        <p:guide pos="2880"/>
      </p:guideLst>
    </p:cSldViewPr>
  </p:slideViewPr>
  <p:notesTextViewPr>
    <p:cViewPr>
      <p:scale>
        <a:sx n="1" d="1"/>
        <a:sy n="1" d="1"/>
      </p:scale>
      <p:origin x="0" y="0"/>
    </p:cViewPr>
  </p:notesTextViewPr>
  <p:sorterViewPr>
    <p:cViewPr>
      <p:scale>
        <a:sx n="90" d="100"/>
        <a:sy n="90" d="100"/>
      </p:scale>
      <p:origin x="0" y="186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font" Target="fonts/font9.fntdata"/><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font" Target="fonts/font4.fntdata"/><Relationship Id="rId42" Type="http://schemas.openxmlformats.org/officeDocument/2006/relationships/font" Target="fonts/font12.fntdata"/><Relationship Id="rId47" Type="http://schemas.openxmlformats.org/officeDocument/2006/relationships/font" Target="fonts/font17.fntdata"/><Relationship Id="rId50"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font" Target="fonts/font3.fntdata"/><Relationship Id="rId38" Type="http://schemas.openxmlformats.org/officeDocument/2006/relationships/font" Target="fonts/font8.fntdata"/><Relationship Id="rId46" Type="http://schemas.openxmlformats.org/officeDocument/2006/relationships/font" Target="fonts/font16.fntdata"/><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font" Target="fonts/font11.fntdata"/><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font" Target="fonts/font2.fntdata"/><Relationship Id="rId37" Type="http://schemas.openxmlformats.org/officeDocument/2006/relationships/font" Target="fonts/font7.fntdata"/><Relationship Id="rId40" Type="http://schemas.openxmlformats.org/officeDocument/2006/relationships/font" Target="fonts/font10.fntdata"/><Relationship Id="rId45" Type="http://schemas.openxmlformats.org/officeDocument/2006/relationships/font" Target="fonts/font15.fntdata"/><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font" Target="fonts/font6.fntdata"/><Relationship Id="rId49"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font" Target="fonts/font1.fntdata"/><Relationship Id="rId44" Type="http://schemas.openxmlformats.org/officeDocument/2006/relationships/font" Target="fonts/font14.fntdata"/><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notesMaster" Target="notesMasters/notesMaster1.xml"/><Relationship Id="rId35" Type="http://schemas.openxmlformats.org/officeDocument/2006/relationships/font" Target="fonts/font5.fntdata"/><Relationship Id="rId43" Type="http://schemas.openxmlformats.org/officeDocument/2006/relationships/font" Target="fonts/font13.fntdata"/><Relationship Id="rId48"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objekt pre hlavičku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sk-SK"/>
          </a:p>
        </p:txBody>
      </p:sp>
      <p:sp>
        <p:nvSpPr>
          <p:cNvPr id="3" name="Zástupný objekt pre dá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CB53FD6-C367-4F11-905B-44AE963DA934}" type="datetimeFigureOut">
              <a:rPr lang="sk-SK" smtClean="0"/>
              <a:t>30. 6. 2020</a:t>
            </a:fld>
            <a:endParaRPr lang="sk-SK"/>
          </a:p>
        </p:txBody>
      </p:sp>
      <p:sp>
        <p:nvSpPr>
          <p:cNvPr id="4" name="Zástupný objekt pre obrázok snímky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sk-SK"/>
          </a:p>
        </p:txBody>
      </p:sp>
      <p:sp>
        <p:nvSpPr>
          <p:cNvPr id="5" name="Zástupný objekt pre poznámky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6" name="Zástupný objekt pre pätu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sk-SK"/>
          </a:p>
        </p:txBody>
      </p:sp>
      <p:sp>
        <p:nvSpPr>
          <p:cNvPr id="7" name="Zástupný objekt pre číslo snímky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A4D5326-C69B-4111-8ED1-C10C767B6199}" type="slidenum">
              <a:rPr lang="sk-SK" smtClean="0"/>
              <a:t>‹#›</a:t>
            </a:fld>
            <a:endParaRPr lang="sk-SK"/>
          </a:p>
        </p:txBody>
      </p:sp>
    </p:spTree>
    <p:extLst>
      <p:ext uri="{BB962C8B-B14F-4D97-AF65-F5344CB8AC3E}">
        <p14:creationId xmlns:p14="http://schemas.microsoft.com/office/powerpoint/2010/main" val="26401486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objekt pre obrázok snímky 1"/>
          <p:cNvSpPr>
            <a:spLocks noGrp="1" noRot="1" noChangeAspect="1"/>
          </p:cNvSpPr>
          <p:nvPr>
            <p:ph type="sldImg"/>
          </p:nvPr>
        </p:nvSpPr>
        <p:spPr/>
      </p:sp>
      <p:sp>
        <p:nvSpPr>
          <p:cNvPr id="3" name="Zástupný objekt pre poznámky 2"/>
          <p:cNvSpPr>
            <a:spLocks noGrp="1"/>
          </p:cNvSpPr>
          <p:nvPr>
            <p:ph type="body" idx="1"/>
          </p:nvPr>
        </p:nvSpPr>
        <p:spPr/>
        <p:txBody>
          <a:bodyPr/>
          <a:lstStyle/>
          <a:p>
            <a:endParaRPr lang="sk-SK"/>
          </a:p>
        </p:txBody>
      </p:sp>
      <p:sp>
        <p:nvSpPr>
          <p:cNvPr id="4" name="Zástupný objekt pre číslo snímky 3"/>
          <p:cNvSpPr>
            <a:spLocks noGrp="1"/>
          </p:cNvSpPr>
          <p:nvPr>
            <p:ph type="sldNum" sz="quarter" idx="5"/>
          </p:nvPr>
        </p:nvSpPr>
        <p:spPr/>
        <p:txBody>
          <a:bodyPr/>
          <a:lstStyle/>
          <a:p>
            <a:fld id="{7A4D5326-C69B-4111-8ED1-C10C767B6199}" type="slidenum">
              <a:rPr lang="sk-SK" smtClean="0"/>
              <a:t>4</a:t>
            </a:fld>
            <a:endParaRPr lang="sk-SK"/>
          </a:p>
        </p:txBody>
      </p:sp>
    </p:spTree>
    <p:extLst>
      <p:ext uri="{BB962C8B-B14F-4D97-AF65-F5344CB8AC3E}">
        <p14:creationId xmlns:p14="http://schemas.microsoft.com/office/powerpoint/2010/main" val="273717064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sk-SK"/>
              <a:t>Upravte štýly predlohy textu</a:t>
            </a:r>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sk-SK"/>
              <a:t>Upravte štýl predlohy podnadpisov</a:t>
            </a:r>
          </a:p>
        </p:txBody>
      </p:sp>
      <p:sp>
        <p:nvSpPr>
          <p:cNvPr id="4" name="Zástupný symbol dátumu 3"/>
          <p:cNvSpPr>
            <a:spLocks noGrp="1"/>
          </p:cNvSpPr>
          <p:nvPr>
            <p:ph type="dt" sz="half" idx="10"/>
          </p:nvPr>
        </p:nvSpPr>
        <p:spPr/>
        <p:txBody>
          <a:bodyPr/>
          <a:lstStyle/>
          <a:p>
            <a:fld id="{EC2E20CB-D028-4F7C-9226-4D60828C6E0E}" type="datetimeFigureOut">
              <a:rPr lang="sk-SK" smtClean="0"/>
              <a:t>30. 6. 2020</a:t>
            </a:fld>
            <a:endParaRPr lang="sk-SK"/>
          </a:p>
        </p:txBody>
      </p:sp>
      <p:sp>
        <p:nvSpPr>
          <p:cNvPr id="5" name="Zástupný symbol päty 4"/>
          <p:cNvSpPr>
            <a:spLocks noGrp="1"/>
          </p:cNvSpPr>
          <p:nvPr>
            <p:ph type="ftr" sz="quarter" idx="11"/>
          </p:nvPr>
        </p:nvSpPr>
        <p:spPr/>
        <p:txBody>
          <a:bodyPr/>
          <a:lstStyle/>
          <a:p>
            <a:endParaRPr lang="sk-SK"/>
          </a:p>
        </p:txBody>
      </p:sp>
      <p:sp>
        <p:nvSpPr>
          <p:cNvPr id="6" name="Zástupný symbol čísla snímky 5"/>
          <p:cNvSpPr>
            <a:spLocks noGrp="1"/>
          </p:cNvSpPr>
          <p:nvPr>
            <p:ph type="sldNum" sz="quarter" idx="12"/>
          </p:nvPr>
        </p:nvSpPr>
        <p:spPr/>
        <p:txBody>
          <a:bodyPr/>
          <a:lstStyle/>
          <a:p>
            <a:fld id="{E76FEB48-5FC4-401C-992D-B28528745846}" type="slidenum">
              <a:rPr lang="sk-SK" smtClean="0"/>
              <a:t>‹#›</a:t>
            </a:fld>
            <a:endParaRPr lang="sk-SK"/>
          </a:p>
        </p:txBody>
      </p:sp>
    </p:spTree>
    <p:extLst>
      <p:ext uri="{BB962C8B-B14F-4D97-AF65-F5344CB8AC3E}">
        <p14:creationId xmlns:p14="http://schemas.microsoft.com/office/powerpoint/2010/main" val="42092937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a:t>Upravte štýly predlohy textu</a:t>
            </a:r>
          </a:p>
        </p:txBody>
      </p:sp>
      <p:sp>
        <p:nvSpPr>
          <p:cNvPr id="3" name="Zástupný symbol obsahu 2"/>
          <p:cNvSpPr>
            <a:spLocks noGrp="1"/>
          </p:cNvSpPr>
          <p:nvPr>
            <p:ph idx="1"/>
          </p:nvPr>
        </p:nvSpPr>
        <p:spPr/>
        <p:txBody>
          <a:body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p:cNvSpPr>
            <a:spLocks noGrp="1"/>
          </p:cNvSpPr>
          <p:nvPr>
            <p:ph type="dt" sz="half" idx="10"/>
          </p:nvPr>
        </p:nvSpPr>
        <p:spPr/>
        <p:txBody>
          <a:bodyPr/>
          <a:lstStyle/>
          <a:p>
            <a:fld id="{EC2E20CB-D028-4F7C-9226-4D60828C6E0E}" type="datetimeFigureOut">
              <a:rPr lang="sk-SK" smtClean="0"/>
              <a:t>30. 6. 2020</a:t>
            </a:fld>
            <a:endParaRPr lang="sk-SK"/>
          </a:p>
        </p:txBody>
      </p:sp>
      <p:sp>
        <p:nvSpPr>
          <p:cNvPr id="5" name="Zástupný symbol päty 4"/>
          <p:cNvSpPr>
            <a:spLocks noGrp="1"/>
          </p:cNvSpPr>
          <p:nvPr>
            <p:ph type="ftr" sz="quarter" idx="11"/>
          </p:nvPr>
        </p:nvSpPr>
        <p:spPr/>
        <p:txBody>
          <a:bodyPr/>
          <a:lstStyle/>
          <a:p>
            <a:endParaRPr lang="sk-SK"/>
          </a:p>
        </p:txBody>
      </p:sp>
      <p:sp>
        <p:nvSpPr>
          <p:cNvPr id="6" name="Zástupný symbol čísla snímky 5"/>
          <p:cNvSpPr>
            <a:spLocks noGrp="1"/>
          </p:cNvSpPr>
          <p:nvPr>
            <p:ph type="sldNum" sz="quarter" idx="12"/>
          </p:nvPr>
        </p:nvSpPr>
        <p:spPr/>
        <p:txBody>
          <a:bodyPr/>
          <a:lstStyle/>
          <a:p>
            <a:fld id="{E76FEB48-5FC4-401C-992D-B28528745846}" type="slidenum">
              <a:rPr lang="sk-SK" smtClean="0"/>
              <a:t>‹#›</a:t>
            </a:fld>
            <a:endParaRPr lang="sk-SK"/>
          </a:p>
        </p:txBody>
      </p:sp>
    </p:spTree>
    <p:extLst>
      <p:ext uri="{BB962C8B-B14F-4D97-AF65-F5344CB8AC3E}">
        <p14:creationId xmlns:p14="http://schemas.microsoft.com/office/powerpoint/2010/main" val="33405580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sk-SK"/>
              <a:t>Upravte štýly predlohy textu</a:t>
            </a:r>
          </a:p>
        </p:txBody>
      </p:sp>
      <p:sp>
        <p:nvSpPr>
          <p:cNvPr id="3" name="Zástupný symbol textu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sk-SK"/>
              <a:t>Upravte štýl predlohy textu.</a:t>
            </a:r>
          </a:p>
        </p:txBody>
      </p:sp>
      <p:sp>
        <p:nvSpPr>
          <p:cNvPr id="4" name="Zástupný symbol dátumu 3"/>
          <p:cNvSpPr>
            <a:spLocks noGrp="1"/>
          </p:cNvSpPr>
          <p:nvPr>
            <p:ph type="dt" sz="half" idx="10"/>
          </p:nvPr>
        </p:nvSpPr>
        <p:spPr/>
        <p:txBody>
          <a:bodyPr/>
          <a:lstStyle/>
          <a:p>
            <a:fld id="{EC2E20CB-D028-4F7C-9226-4D60828C6E0E}" type="datetimeFigureOut">
              <a:rPr lang="sk-SK" smtClean="0"/>
              <a:t>30. 6. 2020</a:t>
            </a:fld>
            <a:endParaRPr lang="sk-SK"/>
          </a:p>
        </p:txBody>
      </p:sp>
      <p:sp>
        <p:nvSpPr>
          <p:cNvPr id="5" name="Zástupný symbol päty 4"/>
          <p:cNvSpPr>
            <a:spLocks noGrp="1"/>
          </p:cNvSpPr>
          <p:nvPr>
            <p:ph type="ftr" sz="quarter" idx="11"/>
          </p:nvPr>
        </p:nvSpPr>
        <p:spPr/>
        <p:txBody>
          <a:bodyPr/>
          <a:lstStyle/>
          <a:p>
            <a:endParaRPr lang="sk-SK"/>
          </a:p>
        </p:txBody>
      </p:sp>
      <p:sp>
        <p:nvSpPr>
          <p:cNvPr id="6" name="Zástupný symbol čísla snímky 5"/>
          <p:cNvSpPr>
            <a:spLocks noGrp="1"/>
          </p:cNvSpPr>
          <p:nvPr>
            <p:ph type="sldNum" sz="quarter" idx="12"/>
          </p:nvPr>
        </p:nvSpPr>
        <p:spPr/>
        <p:txBody>
          <a:bodyPr/>
          <a:lstStyle/>
          <a:p>
            <a:fld id="{E76FEB48-5FC4-401C-992D-B28528745846}" type="slidenum">
              <a:rPr lang="sk-SK" smtClean="0"/>
              <a:t>‹#›</a:t>
            </a:fld>
            <a:endParaRPr lang="sk-SK"/>
          </a:p>
        </p:txBody>
      </p:sp>
    </p:spTree>
    <p:extLst>
      <p:ext uri="{BB962C8B-B14F-4D97-AF65-F5344CB8AC3E}">
        <p14:creationId xmlns:p14="http://schemas.microsoft.com/office/powerpoint/2010/main" val="16895131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a:t>Upravte štýly predlohy textu</a:t>
            </a:r>
          </a:p>
        </p:txBody>
      </p:sp>
      <p:sp>
        <p:nvSpPr>
          <p:cNvPr id="3" name="Zástupný symbol obsah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obsah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dátumu 4"/>
          <p:cNvSpPr>
            <a:spLocks noGrp="1"/>
          </p:cNvSpPr>
          <p:nvPr>
            <p:ph type="dt" sz="half" idx="10"/>
          </p:nvPr>
        </p:nvSpPr>
        <p:spPr/>
        <p:txBody>
          <a:bodyPr/>
          <a:lstStyle/>
          <a:p>
            <a:fld id="{EC2E20CB-D028-4F7C-9226-4D60828C6E0E}" type="datetimeFigureOut">
              <a:rPr lang="sk-SK" smtClean="0"/>
              <a:t>30. 6. 2020</a:t>
            </a:fld>
            <a:endParaRPr lang="sk-SK"/>
          </a:p>
        </p:txBody>
      </p:sp>
      <p:sp>
        <p:nvSpPr>
          <p:cNvPr id="6" name="Zástupný symbol päty 5"/>
          <p:cNvSpPr>
            <a:spLocks noGrp="1"/>
          </p:cNvSpPr>
          <p:nvPr>
            <p:ph type="ftr" sz="quarter" idx="11"/>
          </p:nvPr>
        </p:nvSpPr>
        <p:spPr/>
        <p:txBody>
          <a:bodyPr/>
          <a:lstStyle/>
          <a:p>
            <a:endParaRPr lang="sk-SK"/>
          </a:p>
        </p:txBody>
      </p:sp>
      <p:sp>
        <p:nvSpPr>
          <p:cNvPr id="7" name="Zástupný symbol čísla snímky 6"/>
          <p:cNvSpPr>
            <a:spLocks noGrp="1"/>
          </p:cNvSpPr>
          <p:nvPr>
            <p:ph type="sldNum" sz="quarter" idx="12"/>
          </p:nvPr>
        </p:nvSpPr>
        <p:spPr/>
        <p:txBody>
          <a:bodyPr/>
          <a:lstStyle/>
          <a:p>
            <a:fld id="{E76FEB48-5FC4-401C-992D-B28528745846}" type="slidenum">
              <a:rPr lang="sk-SK" smtClean="0"/>
              <a:t>‹#›</a:t>
            </a:fld>
            <a:endParaRPr lang="sk-SK"/>
          </a:p>
        </p:txBody>
      </p:sp>
    </p:spTree>
    <p:extLst>
      <p:ext uri="{BB962C8B-B14F-4D97-AF65-F5344CB8AC3E}">
        <p14:creationId xmlns:p14="http://schemas.microsoft.com/office/powerpoint/2010/main" val="41177661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sk-SK"/>
              <a:t>Upravte štýly predlohy textu</a:t>
            </a:r>
          </a:p>
        </p:txBody>
      </p:sp>
      <p:sp>
        <p:nvSpPr>
          <p:cNvPr id="3" name="Zástupný symbol textu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a:t>Upravte štýl predlohy textu.</a:t>
            </a:r>
          </a:p>
        </p:txBody>
      </p:sp>
      <p:sp>
        <p:nvSpPr>
          <p:cNvPr id="4" name="Zástupný symbol obsah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textu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a:t>Upravte štýl predlohy textu.</a:t>
            </a:r>
          </a:p>
        </p:txBody>
      </p:sp>
      <p:sp>
        <p:nvSpPr>
          <p:cNvPr id="6" name="Zástupný symbol obsah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symbol dátumu 6"/>
          <p:cNvSpPr>
            <a:spLocks noGrp="1"/>
          </p:cNvSpPr>
          <p:nvPr>
            <p:ph type="dt" sz="half" idx="10"/>
          </p:nvPr>
        </p:nvSpPr>
        <p:spPr/>
        <p:txBody>
          <a:bodyPr/>
          <a:lstStyle/>
          <a:p>
            <a:fld id="{EC2E20CB-D028-4F7C-9226-4D60828C6E0E}" type="datetimeFigureOut">
              <a:rPr lang="sk-SK" smtClean="0"/>
              <a:t>30. 6. 2020</a:t>
            </a:fld>
            <a:endParaRPr lang="sk-SK"/>
          </a:p>
        </p:txBody>
      </p:sp>
      <p:sp>
        <p:nvSpPr>
          <p:cNvPr id="8" name="Zástupný symbol päty 7"/>
          <p:cNvSpPr>
            <a:spLocks noGrp="1"/>
          </p:cNvSpPr>
          <p:nvPr>
            <p:ph type="ftr" sz="quarter" idx="11"/>
          </p:nvPr>
        </p:nvSpPr>
        <p:spPr/>
        <p:txBody>
          <a:bodyPr/>
          <a:lstStyle/>
          <a:p>
            <a:endParaRPr lang="sk-SK"/>
          </a:p>
        </p:txBody>
      </p:sp>
      <p:sp>
        <p:nvSpPr>
          <p:cNvPr id="9" name="Zástupný symbol čísla snímky 8"/>
          <p:cNvSpPr>
            <a:spLocks noGrp="1"/>
          </p:cNvSpPr>
          <p:nvPr>
            <p:ph type="sldNum" sz="quarter" idx="12"/>
          </p:nvPr>
        </p:nvSpPr>
        <p:spPr/>
        <p:txBody>
          <a:bodyPr/>
          <a:lstStyle/>
          <a:p>
            <a:fld id="{E76FEB48-5FC4-401C-992D-B28528745846}" type="slidenum">
              <a:rPr lang="sk-SK" smtClean="0"/>
              <a:t>‹#›</a:t>
            </a:fld>
            <a:endParaRPr lang="sk-SK"/>
          </a:p>
        </p:txBody>
      </p:sp>
    </p:spTree>
    <p:extLst>
      <p:ext uri="{BB962C8B-B14F-4D97-AF65-F5344CB8AC3E}">
        <p14:creationId xmlns:p14="http://schemas.microsoft.com/office/powerpoint/2010/main" val="6743454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a:t>Upravte štýly predlohy textu</a:t>
            </a:r>
          </a:p>
        </p:txBody>
      </p:sp>
      <p:sp>
        <p:nvSpPr>
          <p:cNvPr id="3" name="Zástupný symbol dátumu 2"/>
          <p:cNvSpPr>
            <a:spLocks noGrp="1"/>
          </p:cNvSpPr>
          <p:nvPr>
            <p:ph type="dt" sz="half" idx="10"/>
          </p:nvPr>
        </p:nvSpPr>
        <p:spPr/>
        <p:txBody>
          <a:bodyPr/>
          <a:lstStyle/>
          <a:p>
            <a:fld id="{EC2E20CB-D028-4F7C-9226-4D60828C6E0E}" type="datetimeFigureOut">
              <a:rPr lang="sk-SK" smtClean="0"/>
              <a:t>30. 6. 2020</a:t>
            </a:fld>
            <a:endParaRPr lang="sk-SK"/>
          </a:p>
        </p:txBody>
      </p:sp>
      <p:sp>
        <p:nvSpPr>
          <p:cNvPr id="4" name="Zástupný symbol päty 3"/>
          <p:cNvSpPr>
            <a:spLocks noGrp="1"/>
          </p:cNvSpPr>
          <p:nvPr>
            <p:ph type="ftr" sz="quarter" idx="11"/>
          </p:nvPr>
        </p:nvSpPr>
        <p:spPr/>
        <p:txBody>
          <a:bodyPr/>
          <a:lstStyle/>
          <a:p>
            <a:endParaRPr lang="sk-SK"/>
          </a:p>
        </p:txBody>
      </p:sp>
      <p:sp>
        <p:nvSpPr>
          <p:cNvPr id="5" name="Zástupný symbol čísla snímky 4"/>
          <p:cNvSpPr>
            <a:spLocks noGrp="1"/>
          </p:cNvSpPr>
          <p:nvPr>
            <p:ph type="sldNum" sz="quarter" idx="12"/>
          </p:nvPr>
        </p:nvSpPr>
        <p:spPr/>
        <p:txBody>
          <a:bodyPr/>
          <a:lstStyle/>
          <a:p>
            <a:fld id="{E76FEB48-5FC4-401C-992D-B28528745846}" type="slidenum">
              <a:rPr lang="sk-SK" smtClean="0"/>
              <a:t>‹#›</a:t>
            </a:fld>
            <a:endParaRPr lang="sk-SK"/>
          </a:p>
        </p:txBody>
      </p:sp>
    </p:spTree>
    <p:extLst>
      <p:ext uri="{BB962C8B-B14F-4D97-AF65-F5344CB8AC3E}">
        <p14:creationId xmlns:p14="http://schemas.microsoft.com/office/powerpoint/2010/main" val="19949786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Prázdna">
    <p:spTree>
      <p:nvGrpSpPr>
        <p:cNvPr id="1" name=""/>
        <p:cNvGrpSpPr/>
        <p:nvPr/>
      </p:nvGrpSpPr>
      <p:grpSpPr>
        <a:xfrm>
          <a:off x="0" y="0"/>
          <a:ext cx="0" cy="0"/>
          <a:chOff x="0" y="0"/>
          <a:chExt cx="0" cy="0"/>
        </a:xfrm>
      </p:grpSpPr>
      <p:sp>
        <p:nvSpPr>
          <p:cNvPr id="2" name="Zástupný symbol dátumu 1"/>
          <p:cNvSpPr>
            <a:spLocks noGrp="1"/>
          </p:cNvSpPr>
          <p:nvPr>
            <p:ph type="dt" sz="half" idx="10"/>
          </p:nvPr>
        </p:nvSpPr>
        <p:spPr/>
        <p:txBody>
          <a:bodyPr/>
          <a:lstStyle/>
          <a:p>
            <a:fld id="{EC2E20CB-D028-4F7C-9226-4D60828C6E0E}" type="datetimeFigureOut">
              <a:rPr lang="sk-SK" smtClean="0"/>
              <a:t>30. 6. 2020</a:t>
            </a:fld>
            <a:endParaRPr lang="sk-SK"/>
          </a:p>
        </p:txBody>
      </p:sp>
      <p:sp>
        <p:nvSpPr>
          <p:cNvPr id="3" name="Zástupný symbol päty 2"/>
          <p:cNvSpPr>
            <a:spLocks noGrp="1"/>
          </p:cNvSpPr>
          <p:nvPr>
            <p:ph type="ftr" sz="quarter" idx="11"/>
          </p:nvPr>
        </p:nvSpPr>
        <p:spPr/>
        <p:txBody>
          <a:bodyPr/>
          <a:lstStyle/>
          <a:p>
            <a:endParaRPr lang="sk-SK"/>
          </a:p>
        </p:txBody>
      </p:sp>
      <p:sp>
        <p:nvSpPr>
          <p:cNvPr id="4" name="Zástupný symbol čísla snímky 3"/>
          <p:cNvSpPr>
            <a:spLocks noGrp="1"/>
          </p:cNvSpPr>
          <p:nvPr>
            <p:ph type="sldNum" sz="quarter" idx="12"/>
          </p:nvPr>
        </p:nvSpPr>
        <p:spPr/>
        <p:txBody>
          <a:bodyPr/>
          <a:lstStyle/>
          <a:p>
            <a:fld id="{E76FEB48-5FC4-401C-992D-B28528745846}" type="slidenum">
              <a:rPr lang="sk-SK" smtClean="0"/>
              <a:t>‹#›</a:t>
            </a:fld>
            <a:endParaRPr lang="sk-SK"/>
          </a:p>
        </p:txBody>
      </p:sp>
    </p:spTree>
    <p:extLst>
      <p:ext uri="{BB962C8B-B14F-4D97-AF65-F5344CB8AC3E}">
        <p14:creationId xmlns:p14="http://schemas.microsoft.com/office/powerpoint/2010/main" val="22975268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sk-SK"/>
              <a:t>Upravte štýly predlohy textu</a:t>
            </a:r>
          </a:p>
        </p:txBody>
      </p:sp>
      <p:sp>
        <p:nvSpPr>
          <p:cNvPr id="3" name="Zástupný symbol obsah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textu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a:t>Upravte štýl predlohy textu.</a:t>
            </a:r>
          </a:p>
        </p:txBody>
      </p:sp>
      <p:sp>
        <p:nvSpPr>
          <p:cNvPr id="5" name="Zástupný symbol dátumu 4"/>
          <p:cNvSpPr>
            <a:spLocks noGrp="1"/>
          </p:cNvSpPr>
          <p:nvPr>
            <p:ph type="dt" sz="half" idx="10"/>
          </p:nvPr>
        </p:nvSpPr>
        <p:spPr/>
        <p:txBody>
          <a:bodyPr/>
          <a:lstStyle/>
          <a:p>
            <a:fld id="{EC2E20CB-D028-4F7C-9226-4D60828C6E0E}" type="datetimeFigureOut">
              <a:rPr lang="sk-SK" smtClean="0"/>
              <a:t>30. 6. 2020</a:t>
            </a:fld>
            <a:endParaRPr lang="sk-SK"/>
          </a:p>
        </p:txBody>
      </p:sp>
      <p:sp>
        <p:nvSpPr>
          <p:cNvPr id="6" name="Zástupný symbol päty 5"/>
          <p:cNvSpPr>
            <a:spLocks noGrp="1"/>
          </p:cNvSpPr>
          <p:nvPr>
            <p:ph type="ftr" sz="quarter" idx="11"/>
          </p:nvPr>
        </p:nvSpPr>
        <p:spPr/>
        <p:txBody>
          <a:bodyPr/>
          <a:lstStyle/>
          <a:p>
            <a:endParaRPr lang="sk-SK"/>
          </a:p>
        </p:txBody>
      </p:sp>
      <p:sp>
        <p:nvSpPr>
          <p:cNvPr id="7" name="Zástupný symbol čísla snímky 6"/>
          <p:cNvSpPr>
            <a:spLocks noGrp="1"/>
          </p:cNvSpPr>
          <p:nvPr>
            <p:ph type="sldNum" sz="quarter" idx="12"/>
          </p:nvPr>
        </p:nvSpPr>
        <p:spPr/>
        <p:txBody>
          <a:bodyPr/>
          <a:lstStyle/>
          <a:p>
            <a:fld id="{E76FEB48-5FC4-401C-992D-B28528745846}" type="slidenum">
              <a:rPr lang="sk-SK" smtClean="0"/>
              <a:t>‹#›</a:t>
            </a:fld>
            <a:endParaRPr lang="sk-SK"/>
          </a:p>
        </p:txBody>
      </p:sp>
    </p:spTree>
    <p:extLst>
      <p:ext uri="{BB962C8B-B14F-4D97-AF65-F5344CB8AC3E}">
        <p14:creationId xmlns:p14="http://schemas.microsoft.com/office/powerpoint/2010/main" val="38087312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sk-SK"/>
              <a:t>Upravte štýly predlohy textu</a:t>
            </a:r>
          </a:p>
        </p:txBody>
      </p:sp>
      <p:sp>
        <p:nvSpPr>
          <p:cNvPr id="3" name="Zástupný symbol obrázka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sk-SK"/>
          </a:p>
        </p:txBody>
      </p:sp>
      <p:sp>
        <p:nvSpPr>
          <p:cNvPr id="4" name="Zástupný symbol textu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a:t>Upravte štýl predlohy textu.</a:t>
            </a:r>
          </a:p>
        </p:txBody>
      </p:sp>
      <p:sp>
        <p:nvSpPr>
          <p:cNvPr id="5" name="Zástupný symbol dátumu 4"/>
          <p:cNvSpPr>
            <a:spLocks noGrp="1"/>
          </p:cNvSpPr>
          <p:nvPr>
            <p:ph type="dt" sz="half" idx="10"/>
          </p:nvPr>
        </p:nvSpPr>
        <p:spPr/>
        <p:txBody>
          <a:bodyPr/>
          <a:lstStyle/>
          <a:p>
            <a:fld id="{EC2E20CB-D028-4F7C-9226-4D60828C6E0E}" type="datetimeFigureOut">
              <a:rPr lang="sk-SK" smtClean="0"/>
              <a:t>30. 6. 2020</a:t>
            </a:fld>
            <a:endParaRPr lang="sk-SK"/>
          </a:p>
        </p:txBody>
      </p:sp>
      <p:sp>
        <p:nvSpPr>
          <p:cNvPr id="6" name="Zástupný symbol päty 5"/>
          <p:cNvSpPr>
            <a:spLocks noGrp="1"/>
          </p:cNvSpPr>
          <p:nvPr>
            <p:ph type="ftr" sz="quarter" idx="11"/>
          </p:nvPr>
        </p:nvSpPr>
        <p:spPr/>
        <p:txBody>
          <a:bodyPr/>
          <a:lstStyle/>
          <a:p>
            <a:endParaRPr lang="sk-SK"/>
          </a:p>
        </p:txBody>
      </p:sp>
      <p:sp>
        <p:nvSpPr>
          <p:cNvPr id="7" name="Zástupný symbol čísla snímky 6"/>
          <p:cNvSpPr>
            <a:spLocks noGrp="1"/>
          </p:cNvSpPr>
          <p:nvPr>
            <p:ph type="sldNum" sz="quarter" idx="12"/>
          </p:nvPr>
        </p:nvSpPr>
        <p:spPr/>
        <p:txBody>
          <a:bodyPr/>
          <a:lstStyle/>
          <a:p>
            <a:fld id="{E76FEB48-5FC4-401C-992D-B28528745846}" type="slidenum">
              <a:rPr lang="sk-SK" smtClean="0"/>
              <a:t>‹#›</a:t>
            </a:fld>
            <a:endParaRPr lang="sk-SK"/>
          </a:p>
        </p:txBody>
      </p:sp>
    </p:spTree>
    <p:extLst>
      <p:ext uri="{BB962C8B-B14F-4D97-AF65-F5344CB8AC3E}">
        <p14:creationId xmlns:p14="http://schemas.microsoft.com/office/powerpoint/2010/main" val="3274903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a:t>Upravte štýly predlohy textu</a:t>
            </a:r>
          </a:p>
        </p:txBody>
      </p:sp>
      <p:sp>
        <p:nvSpPr>
          <p:cNvPr id="3" name="Zástupný symbol zvislého textu 2"/>
          <p:cNvSpPr>
            <a:spLocks noGrp="1"/>
          </p:cNvSpPr>
          <p:nvPr>
            <p:ph type="body" orient="vert" idx="1"/>
          </p:nvPr>
        </p:nvSpPr>
        <p:spPr/>
        <p:txBody>
          <a:bodyPr vert="eaVert"/>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p:cNvSpPr>
            <a:spLocks noGrp="1"/>
          </p:cNvSpPr>
          <p:nvPr>
            <p:ph type="dt" sz="half" idx="10"/>
          </p:nvPr>
        </p:nvSpPr>
        <p:spPr/>
        <p:txBody>
          <a:bodyPr/>
          <a:lstStyle/>
          <a:p>
            <a:fld id="{EC2E20CB-D028-4F7C-9226-4D60828C6E0E}" type="datetimeFigureOut">
              <a:rPr lang="sk-SK" smtClean="0"/>
              <a:t>30. 6. 2020</a:t>
            </a:fld>
            <a:endParaRPr lang="sk-SK"/>
          </a:p>
        </p:txBody>
      </p:sp>
      <p:sp>
        <p:nvSpPr>
          <p:cNvPr id="5" name="Zástupný symbol päty 4"/>
          <p:cNvSpPr>
            <a:spLocks noGrp="1"/>
          </p:cNvSpPr>
          <p:nvPr>
            <p:ph type="ftr" sz="quarter" idx="11"/>
          </p:nvPr>
        </p:nvSpPr>
        <p:spPr/>
        <p:txBody>
          <a:bodyPr/>
          <a:lstStyle/>
          <a:p>
            <a:endParaRPr lang="sk-SK"/>
          </a:p>
        </p:txBody>
      </p:sp>
      <p:sp>
        <p:nvSpPr>
          <p:cNvPr id="6" name="Zástupný symbol čísla snímky 5"/>
          <p:cNvSpPr>
            <a:spLocks noGrp="1"/>
          </p:cNvSpPr>
          <p:nvPr>
            <p:ph type="sldNum" sz="quarter" idx="12"/>
          </p:nvPr>
        </p:nvSpPr>
        <p:spPr/>
        <p:txBody>
          <a:bodyPr/>
          <a:lstStyle/>
          <a:p>
            <a:fld id="{E76FEB48-5FC4-401C-992D-B28528745846}" type="slidenum">
              <a:rPr lang="sk-SK" smtClean="0"/>
              <a:t>‹#›</a:t>
            </a:fld>
            <a:endParaRPr lang="sk-SK"/>
          </a:p>
        </p:txBody>
      </p:sp>
    </p:spTree>
    <p:extLst>
      <p:ext uri="{BB962C8B-B14F-4D97-AF65-F5344CB8AC3E}">
        <p14:creationId xmlns:p14="http://schemas.microsoft.com/office/powerpoint/2010/main" val="14201168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6629400" y="274638"/>
            <a:ext cx="2057400" cy="5851525"/>
          </a:xfrm>
        </p:spPr>
        <p:txBody>
          <a:bodyPr vert="eaVert"/>
          <a:lstStyle/>
          <a:p>
            <a:r>
              <a:rPr lang="sk-SK"/>
              <a:t>Upravte štýly predlohy textu</a:t>
            </a:r>
          </a:p>
        </p:txBody>
      </p:sp>
      <p:sp>
        <p:nvSpPr>
          <p:cNvPr id="3" name="Zástupný symbol zvislého textu 2"/>
          <p:cNvSpPr>
            <a:spLocks noGrp="1"/>
          </p:cNvSpPr>
          <p:nvPr>
            <p:ph type="body" orient="vert" idx="1"/>
          </p:nvPr>
        </p:nvSpPr>
        <p:spPr>
          <a:xfrm>
            <a:off x="457200" y="274638"/>
            <a:ext cx="6019800" cy="5851525"/>
          </a:xfrm>
        </p:spPr>
        <p:txBody>
          <a:bodyPr vert="eaVert"/>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p:cNvSpPr>
            <a:spLocks noGrp="1"/>
          </p:cNvSpPr>
          <p:nvPr>
            <p:ph type="dt" sz="half" idx="10"/>
          </p:nvPr>
        </p:nvSpPr>
        <p:spPr/>
        <p:txBody>
          <a:bodyPr/>
          <a:lstStyle/>
          <a:p>
            <a:fld id="{EC2E20CB-D028-4F7C-9226-4D60828C6E0E}" type="datetimeFigureOut">
              <a:rPr lang="sk-SK" smtClean="0"/>
              <a:t>30. 6. 2020</a:t>
            </a:fld>
            <a:endParaRPr lang="sk-SK"/>
          </a:p>
        </p:txBody>
      </p:sp>
      <p:sp>
        <p:nvSpPr>
          <p:cNvPr id="5" name="Zástupný symbol päty 4"/>
          <p:cNvSpPr>
            <a:spLocks noGrp="1"/>
          </p:cNvSpPr>
          <p:nvPr>
            <p:ph type="ftr" sz="quarter" idx="11"/>
          </p:nvPr>
        </p:nvSpPr>
        <p:spPr/>
        <p:txBody>
          <a:bodyPr/>
          <a:lstStyle/>
          <a:p>
            <a:endParaRPr lang="sk-SK"/>
          </a:p>
        </p:txBody>
      </p:sp>
      <p:sp>
        <p:nvSpPr>
          <p:cNvPr id="6" name="Zástupný symbol čísla snímky 5"/>
          <p:cNvSpPr>
            <a:spLocks noGrp="1"/>
          </p:cNvSpPr>
          <p:nvPr>
            <p:ph type="sldNum" sz="quarter" idx="12"/>
          </p:nvPr>
        </p:nvSpPr>
        <p:spPr/>
        <p:txBody>
          <a:bodyPr/>
          <a:lstStyle/>
          <a:p>
            <a:fld id="{E76FEB48-5FC4-401C-992D-B28528745846}" type="slidenum">
              <a:rPr lang="sk-SK" smtClean="0"/>
              <a:t>‹#›</a:t>
            </a:fld>
            <a:endParaRPr lang="sk-SK"/>
          </a:p>
        </p:txBody>
      </p:sp>
    </p:spTree>
    <p:extLst>
      <p:ext uri="{BB962C8B-B14F-4D97-AF65-F5344CB8AC3E}">
        <p14:creationId xmlns:p14="http://schemas.microsoft.com/office/powerpoint/2010/main" val="244514696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sk-SK"/>
              <a:t>Upravte štýly predlohy textu</a:t>
            </a:r>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sk-SK"/>
              <a:t>Upravte štýl predlohy podnadpisov</a:t>
            </a:r>
          </a:p>
        </p:txBody>
      </p:sp>
      <p:sp>
        <p:nvSpPr>
          <p:cNvPr id="4" name="Zástupný symbol dátumu 3"/>
          <p:cNvSpPr>
            <a:spLocks noGrp="1"/>
          </p:cNvSpPr>
          <p:nvPr>
            <p:ph type="dt" sz="half" idx="10"/>
          </p:nvPr>
        </p:nvSpPr>
        <p:spPr/>
        <p:txBody>
          <a:bodyPr/>
          <a:lstStyle>
            <a:lvl1pPr>
              <a:defRPr/>
            </a:lvl1pPr>
          </a:lstStyle>
          <a:p>
            <a:pPr>
              <a:defRPr/>
            </a:pPr>
            <a:fld id="{03B7D888-88DC-4D8B-A67A-5B6D3F96F506}" type="datetime1">
              <a:rPr lang="sk-SK">
                <a:solidFill>
                  <a:prstClr val="black">
                    <a:tint val="75000"/>
                  </a:prstClr>
                </a:solidFill>
              </a:rPr>
              <a:pPr>
                <a:defRPr/>
              </a:pPr>
              <a:t>30. 6. 2020</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lvl1pPr>
              <a:defRPr/>
            </a:lvl1pPr>
          </a:lstStyle>
          <a:p>
            <a:pPr>
              <a:defRPr/>
            </a:pPr>
            <a:fld id="{CF9B941E-0137-4379-B316-B7218B2CA1CE}"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727832359"/>
      </p:ext>
    </p:extLst>
  </p:cSld>
  <p:clrMapOvr>
    <a:masterClrMapping/>
  </p:clrMapOvr>
  <p:transition spd="med" advClick="0" advTm="5000">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a:t>Upravte štýly predlohy textu</a:t>
            </a:r>
          </a:p>
        </p:txBody>
      </p:sp>
      <p:sp>
        <p:nvSpPr>
          <p:cNvPr id="3" name="Zástupný symbol obsahu 2"/>
          <p:cNvSpPr>
            <a:spLocks noGrp="1"/>
          </p:cNvSpPr>
          <p:nvPr>
            <p:ph idx="1"/>
          </p:nvPr>
        </p:nvSpPr>
        <p:spPr/>
        <p:txBody>
          <a:body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p:cNvSpPr>
            <a:spLocks noGrp="1"/>
          </p:cNvSpPr>
          <p:nvPr>
            <p:ph type="dt" sz="half" idx="10"/>
          </p:nvPr>
        </p:nvSpPr>
        <p:spPr/>
        <p:txBody>
          <a:bodyPr/>
          <a:lstStyle>
            <a:lvl1pPr>
              <a:defRPr/>
            </a:lvl1pPr>
          </a:lstStyle>
          <a:p>
            <a:pPr>
              <a:defRPr/>
            </a:pPr>
            <a:fld id="{5864945D-533E-4DE4-A3E0-9E11942311B8}" type="datetime1">
              <a:rPr lang="sk-SK">
                <a:solidFill>
                  <a:prstClr val="black">
                    <a:tint val="75000"/>
                  </a:prstClr>
                </a:solidFill>
              </a:rPr>
              <a:pPr>
                <a:defRPr/>
              </a:pPr>
              <a:t>30. 6. 2020</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lvl1pPr>
              <a:defRPr/>
            </a:lvl1pPr>
          </a:lstStyle>
          <a:p>
            <a:pPr>
              <a:defRPr/>
            </a:pPr>
            <a:fld id="{C3C47834-ACD4-476A-B148-57BAA02296E2}"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4142166725"/>
      </p:ext>
    </p:extLst>
  </p:cSld>
  <p:clrMapOvr>
    <a:masterClrMapping/>
  </p:clrMapOvr>
  <p:transition spd="med" advClick="0" advTm="5000">
    <p:fad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sk-SK"/>
              <a:t>Upravte štýly predlohy textu</a:t>
            </a:r>
          </a:p>
        </p:txBody>
      </p:sp>
      <p:sp>
        <p:nvSpPr>
          <p:cNvPr id="3" name="Zástupný symbol textu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sk-SK"/>
              <a:t>Upravte štýl predlohy textu.</a:t>
            </a:r>
          </a:p>
        </p:txBody>
      </p:sp>
      <p:sp>
        <p:nvSpPr>
          <p:cNvPr id="4" name="Zástupný symbol dátumu 3"/>
          <p:cNvSpPr>
            <a:spLocks noGrp="1"/>
          </p:cNvSpPr>
          <p:nvPr>
            <p:ph type="dt" sz="half" idx="10"/>
          </p:nvPr>
        </p:nvSpPr>
        <p:spPr/>
        <p:txBody>
          <a:bodyPr/>
          <a:lstStyle>
            <a:lvl1pPr>
              <a:defRPr/>
            </a:lvl1pPr>
          </a:lstStyle>
          <a:p>
            <a:pPr>
              <a:defRPr/>
            </a:pPr>
            <a:fld id="{E729DBEB-3C60-478D-A391-72693C0E4E41}" type="datetime1">
              <a:rPr lang="sk-SK">
                <a:solidFill>
                  <a:prstClr val="black">
                    <a:tint val="75000"/>
                  </a:prstClr>
                </a:solidFill>
              </a:rPr>
              <a:pPr>
                <a:defRPr/>
              </a:pPr>
              <a:t>30. 6. 2020</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lvl1pPr>
              <a:defRPr/>
            </a:lvl1pPr>
          </a:lstStyle>
          <a:p>
            <a:pPr>
              <a:defRPr/>
            </a:pPr>
            <a:fld id="{75F70AB7-7510-4B5C-AA03-77D260493580}"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3307967487"/>
      </p:ext>
    </p:extLst>
  </p:cSld>
  <p:clrMapOvr>
    <a:masterClrMapping/>
  </p:clrMapOvr>
  <p:transition spd="med" advClick="0" advTm="5000">
    <p:fad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a:t>Upravte štýly predlohy textu</a:t>
            </a:r>
          </a:p>
        </p:txBody>
      </p:sp>
      <p:sp>
        <p:nvSpPr>
          <p:cNvPr id="3" name="Zástupný symbol obsah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obsah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dátumu 3"/>
          <p:cNvSpPr>
            <a:spLocks noGrp="1"/>
          </p:cNvSpPr>
          <p:nvPr>
            <p:ph type="dt" sz="half" idx="10"/>
          </p:nvPr>
        </p:nvSpPr>
        <p:spPr/>
        <p:txBody>
          <a:bodyPr/>
          <a:lstStyle>
            <a:lvl1pPr>
              <a:defRPr/>
            </a:lvl1pPr>
          </a:lstStyle>
          <a:p>
            <a:pPr>
              <a:defRPr/>
            </a:pPr>
            <a:fld id="{32603ADC-80EC-4DB7-B1F3-D465C57A7DB7}" type="datetime1">
              <a:rPr lang="sk-SK">
                <a:solidFill>
                  <a:prstClr val="black">
                    <a:tint val="75000"/>
                  </a:prstClr>
                </a:solidFill>
              </a:rPr>
              <a:pPr>
                <a:defRPr/>
              </a:pPr>
              <a:t>30. 6. 2020</a:t>
            </a:fld>
            <a:endParaRPr lang="sk-SK">
              <a:solidFill>
                <a:prstClr val="black">
                  <a:tint val="75000"/>
                </a:prstClr>
              </a:solidFill>
            </a:endParaRPr>
          </a:p>
        </p:txBody>
      </p:sp>
      <p:sp>
        <p:nvSpPr>
          <p:cNvPr id="6"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7" name="Zástupný symbol čísla snímky 5"/>
          <p:cNvSpPr>
            <a:spLocks noGrp="1"/>
          </p:cNvSpPr>
          <p:nvPr>
            <p:ph type="sldNum" sz="quarter" idx="12"/>
          </p:nvPr>
        </p:nvSpPr>
        <p:spPr/>
        <p:txBody>
          <a:bodyPr/>
          <a:lstStyle>
            <a:lvl1pPr>
              <a:defRPr/>
            </a:lvl1pPr>
          </a:lstStyle>
          <a:p>
            <a:pPr>
              <a:defRPr/>
            </a:pPr>
            <a:fld id="{0942C168-C45A-4705-9BB9-779F2544DC1B}"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1668781484"/>
      </p:ext>
    </p:extLst>
  </p:cSld>
  <p:clrMapOvr>
    <a:masterClrMapping/>
  </p:clrMapOvr>
  <p:transition spd="med" advClick="0" advTm="5000">
    <p:fad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sk-SK"/>
              <a:t>Upravte štýly predlohy textu</a:t>
            </a:r>
          </a:p>
        </p:txBody>
      </p:sp>
      <p:sp>
        <p:nvSpPr>
          <p:cNvPr id="3" name="Zástupný symbol textu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a:t>Upravte štýl predlohy textu.</a:t>
            </a:r>
          </a:p>
        </p:txBody>
      </p:sp>
      <p:sp>
        <p:nvSpPr>
          <p:cNvPr id="4" name="Zástupný symbol obsah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textu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a:t>Upravte štýl predlohy textu.</a:t>
            </a:r>
          </a:p>
        </p:txBody>
      </p:sp>
      <p:sp>
        <p:nvSpPr>
          <p:cNvPr id="6" name="Zástupný symbol obsah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symbol dátumu 3"/>
          <p:cNvSpPr>
            <a:spLocks noGrp="1"/>
          </p:cNvSpPr>
          <p:nvPr>
            <p:ph type="dt" sz="half" idx="10"/>
          </p:nvPr>
        </p:nvSpPr>
        <p:spPr/>
        <p:txBody>
          <a:bodyPr/>
          <a:lstStyle>
            <a:lvl1pPr>
              <a:defRPr/>
            </a:lvl1pPr>
          </a:lstStyle>
          <a:p>
            <a:pPr>
              <a:defRPr/>
            </a:pPr>
            <a:fld id="{1C53FE2A-5CD1-48CE-B735-CDBD27FFCDAE}" type="datetime1">
              <a:rPr lang="sk-SK">
                <a:solidFill>
                  <a:prstClr val="black">
                    <a:tint val="75000"/>
                  </a:prstClr>
                </a:solidFill>
              </a:rPr>
              <a:pPr>
                <a:defRPr/>
              </a:pPr>
              <a:t>30. 6. 2020</a:t>
            </a:fld>
            <a:endParaRPr lang="sk-SK">
              <a:solidFill>
                <a:prstClr val="black">
                  <a:tint val="75000"/>
                </a:prstClr>
              </a:solidFill>
            </a:endParaRPr>
          </a:p>
        </p:txBody>
      </p:sp>
      <p:sp>
        <p:nvSpPr>
          <p:cNvPr id="8"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9" name="Zástupný symbol čísla snímky 5"/>
          <p:cNvSpPr>
            <a:spLocks noGrp="1"/>
          </p:cNvSpPr>
          <p:nvPr>
            <p:ph type="sldNum" sz="quarter" idx="12"/>
          </p:nvPr>
        </p:nvSpPr>
        <p:spPr/>
        <p:txBody>
          <a:bodyPr/>
          <a:lstStyle>
            <a:lvl1pPr>
              <a:defRPr/>
            </a:lvl1pPr>
          </a:lstStyle>
          <a:p>
            <a:pPr>
              <a:defRPr/>
            </a:pPr>
            <a:fld id="{4BB2BC42-FB2D-4257-BC78-1977AFDC568A}"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949198552"/>
      </p:ext>
    </p:extLst>
  </p:cSld>
  <p:clrMapOvr>
    <a:masterClrMapping/>
  </p:clrMapOvr>
  <p:transition spd="med" advClick="0" advTm="5000">
    <p:fad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a:t>Upravte štýly predlohy textu</a:t>
            </a:r>
          </a:p>
        </p:txBody>
      </p:sp>
      <p:sp>
        <p:nvSpPr>
          <p:cNvPr id="3" name="Zástupný symbol dátumu 3"/>
          <p:cNvSpPr>
            <a:spLocks noGrp="1"/>
          </p:cNvSpPr>
          <p:nvPr>
            <p:ph type="dt" sz="half" idx="10"/>
          </p:nvPr>
        </p:nvSpPr>
        <p:spPr/>
        <p:txBody>
          <a:bodyPr/>
          <a:lstStyle>
            <a:lvl1pPr>
              <a:defRPr/>
            </a:lvl1pPr>
          </a:lstStyle>
          <a:p>
            <a:pPr>
              <a:defRPr/>
            </a:pPr>
            <a:fld id="{3B388215-3BE4-4DE3-B895-2BD11EC6FA1B}" type="datetime1">
              <a:rPr lang="sk-SK">
                <a:solidFill>
                  <a:prstClr val="black">
                    <a:tint val="75000"/>
                  </a:prstClr>
                </a:solidFill>
              </a:rPr>
              <a:pPr>
                <a:defRPr/>
              </a:pPr>
              <a:t>30. 6. 2020</a:t>
            </a:fld>
            <a:endParaRPr lang="sk-SK">
              <a:solidFill>
                <a:prstClr val="black">
                  <a:tint val="75000"/>
                </a:prstClr>
              </a:solidFill>
            </a:endParaRPr>
          </a:p>
        </p:txBody>
      </p:sp>
      <p:sp>
        <p:nvSpPr>
          <p:cNvPr id="4"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5" name="Zástupný symbol čísla snímky 5"/>
          <p:cNvSpPr>
            <a:spLocks noGrp="1"/>
          </p:cNvSpPr>
          <p:nvPr>
            <p:ph type="sldNum" sz="quarter" idx="12"/>
          </p:nvPr>
        </p:nvSpPr>
        <p:spPr/>
        <p:txBody>
          <a:bodyPr/>
          <a:lstStyle>
            <a:lvl1pPr>
              <a:defRPr/>
            </a:lvl1pPr>
          </a:lstStyle>
          <a:p>
            <a:pPr>
              <a:defRPr/>
            </a:pPr>
            <a:fld id="{3CEB7CC8-C1EE-450B-A9AD-EFDD56BD1B7E}"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4253659432"/>
      </p:ext>
    </p:extLst>
  </p:cSld>
  <p:clrMapOvr>
    <a:masterClrMapping/>
  </p:clrMapOvr>
  <p:transition spd="med" advClick="0" advTm="5000">
    <p:fad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Prázdna">
    <p:spTree>
      <p:nvGrpSpPr>
        <p:cNvPr id="1" name=""/>
        <p:cNvGrpSpPr/>
        <p:nvPr/>
      </p:nvGrpSpPr>
      <p:grpSpPr>
        <a:xfrm>
          <a:off x="0" y="0"/>
          <a:ext cx="0" cy="0"/>
          <a:chOff x="0" y="0"/>
          <a:chExt cx="0" cy="0"/>
        </a:xfrm>
      </p:grpSpPr>
      <p:sp>
        <p:nvSpPr>
          <p:cNvPr id="2" name="Zástupný symbol dátumu 3"/>
          <p:cNvSpPr>
            <a:spLocks noGrp="1"/>
          </p:cNvSpPr>
          <p:nvPr>
            <p:ph type="dt" sz="half" idx="10"/>
          </p:nvPr>
        </p:nvSpPr>
        <p:spPr/>
        <p:txBody>
          <a:bodyPr/>
          <a:lstStyle>
            <a:lvl1pPr>
              <a:defRPr/>
            </a:lvl1pPr>
          </a:lstStyle>
          <a:p>
            <a:pPr>
              <a:defRPr/>
            </a:pPr>
            <a:fld id="{510D4440-9037-49FC-B2C6-89428C186CD8}" type="datetime1">
              <a:rPr lang="sk-SK">
                <a:solidFill>
                  <a:prstClr val="black">
                    <a:tint val="75000"/>
                  </a:prstClr>
                </a:solidFill>
              </a:rPr>
              <a:pPr>
                <a:defRPr/>
              </a:pPr>
              <a:t>30. 6. 2020</a:t>
            </a:fld>
            <a:endParaRPr lang="sk-SK">
              <a:solidFill>
                <a:prstClr val="black">
                  <a:tint val="75000"/>
                </a:prstClr>
              </a:solidFill>
            </a:endParaRPr>
          </a:p>
        </p:txBody>
      </p:sp>
      <p:sp>
        <p:nvSpPr>
          <p:cNvPr id="3"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4" name="Zástupný symbol čísla snímky 5"/>
          <p:cNvSpPr>
            <a:spLocks noGrp="1"/>
          </p:cNvSpPr>
          <p:nvPr>
            <p:ph type="sldNum" sz="quarter" idx="12"/>
          </p:nvPr>
        </p:nvSpPr>
        <p:spPr/>
        <p:txBody>
          <a:bodyPr/>
          <a:lstStyle>
            <a:lvl1pPr>
              <a:defRPr/>
            </a:lvl1pPr>
          </a:lstStyle>
          <a:p>
            <a:pPr>
              <a:defRPr/>
            </a:pPr>
            <a:fld id="{44C890C8-1668-482B-96F4-073FE70CB729}"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2851063438"/>
      </p:ext>
    </p:extLst>
  </p:cSld>
  <p:clrMapOvr>
    <a:masterClrMapping/>
  </p:clrMapOvr>
  <p:transition spd="med" advClick="0" advTm="5000">
    <p:fade/>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sk-SK"/>
              <a:t>Upravte štýly predlohy textu</a:t>
            </a:r>
          </a:p>
        </p:txBody>
      </p:sp>
      <p:sp>
        <p:nvSpPr>
          <p:cNvPr id="3" name="Zástupný symbol obsah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textu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a:t>Upravte štýl predlohy textu.</a:t>
            </a:r>
          </a:p>
        </p:txBody>
      </p:sp>
      <p:sp>
        <p:nvSpPr>
          <p:cNvPr id="5" name="Zástupný symbol dátumu 3"/>
          <p:cNvSpPr>
            <a:spLocks noGrp="1"/>
          </p:cNvSpPr>
          <p:nvPr>
            <p:ph type="dt" sz="half" idx="10"/>
          </p:nvPr>
        </p:nvSpPr>
        <p:spPr/>
        <p:txBody>
          <a:bodyPr/>
          <a:lstStyle>
            <a:lvl1pPr>
              <a:defRPr/>
            </a:lvl1pPr>
          </a:lstStyle>
          <a:p>
            <a:pPr>
              <a:defRPr/>
            </a:pPr>
            <a:fld id="{2BD491A2-C8EA-4AA1-9AA3-A211EF1A05FB}" type="datetime1">
              <a:rPr lang="sk-SK">
                <a:solidFill>
                  <a:prstClr val="black">
                    <a:tint val="75000"/>
                  </a:prstClr>
                </a:solidFill>
              </a:rPr>
              <a:pPr>
                <a:defRPr/>
              </a:pPr>
              <a:t>30. 6. 2020</a:t>
            </a:fld>
            <a:endParaRPr lang="sk-SK">
              <a:solidFill>
                <a:prstClr val="black">
                  <a:tint val="75000"/>
                </a:prstClr>
              </a:solidFill>
            </a:endParaRPr>
          </a:p>
        </p:txBody>
      </p:sp>
      <p:sp>
        <p:nvSpPr>
          <p:cNvPr id="6"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7" name="Zástupný symbol čísla snímky 5"/>
          <p:cNvSpPr>
            <a:spLocks noGrp="1"/>
          </p:cNvSpPr>
          <p:nvPr>
            <p:ph type="sldNum" sz="quarter" idx="12"/>
          </p:nvPr>
        </p:nvSpPr>
        <p:spPr/>
        <p:txBody>
          <a:bodyPr/>
          <a:lstStyle>
            <a:lvl1pPr>
              <a:defRPr/>
            </a:lvl1pPr>
          </a:lstStyle>
          <a:p>
            <a:pPr>
              <a:defRPr/>
            </a:pPr>
            <a:fld id="{25FFB33A-7DFC-45B8-A521-1A824EBC3991}"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3368633366"/>
      </p:ext>
    </p:extLst>
  </p:cSld>
  <p:clrMapOvr>
    <a:masterClrMapping/>
  </p:clrMapOvr>
  <p:transition spd="med" advClick="0" advTm="5000">
    <p:fad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sk-SK"/>
              <a:t>Upravte štýly predlohy textu</a:t>
            </a:r>
          </a:p>
        </p:txBody>
      </p:sp>
      <p:sp>
        <p:nvSpPr>
          <p:cNvPr id="3" name="Zástupný symbol obrázka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sk-SK" noProof="0"/>
          </a:p>
        </p:txBody>
      </p:sp>
      <p:sp>
        <p:nvSpPr>
          <p:cNvPr id="4" name="Zástupný symbol textu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a:t>Upravte štýl predlohy textu.</a:t>
            </a:r>
          </a:p>
        </p:txBody>
      </p:sp>
      <p:sp>
        <p:nvSpPr>
          <p:cNvPr id="5" name="Zástupný symbol dátumu 3"/>
          <p:cNvSpPr>
            <a:spLocks noGrp="1"/>
          </p:cNvSpPr>
          <p:nvPr>
            <p:ph type="dt" sz="half" idx="10"/>
          </p:nvPr>
        </p:nvSpPr>
        <p:spPr/>
        <p:txBody>
          <a:bodyPr/>
          <a:lstStyle>
            <a:lvl1pPr>
              <a:defRPr/>
            </a:lvl1pPr>
          </a:lstStyle>
          <a:p>
            <a:pPr>
              <a:defRPr/>
            </a:pPr>
            <a:fld id="{8D8F4B7C-D962-4F92-BCF6-1694B5376546}" type="datetime1">
              <a:rPr lang="sk-SK">
                <a:solidFill>
                  <a:prstClr val="black">
                    <a:tint val="75000"/>
                  </a:prstClr>
                </a:solidFill>
              </a:rPr>
              <a:pPr>
                <a:defRPr/>
              </a:pPr>
              <a:t>30. 6. 2020</a:t>
            </a:fld>
            <a:endParaRPr lang="sk-SK">
              <a:solidFill>
                <a:prstClr val="black">
                  <a:tint val="75000"/>
                </a:prstClr>
              </a:solidFill>
            </a:endParaRPr>
          </a:p>
        </p:txBody>
      </p:sp>
      <p:sp>
        <p:nvSpPr>
          <p:cNvPr id="6"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7" name="Zástupný symbol čísla snímky 5"/>
          <p:cNvSpPr>
            <a:spLocks noGrp="1"/>
          </p:cNvSpPr>
          <p:nvPr>
            <p:ph type="sldNum" sz="quarter" idx="12"/>
          </p:nvPr>
        </p:nvSpPr>
        <p:spPr/>
        <p:txBody>
          <a:bodyPr/>
          <a:lstStyle>
            <a:lvl1pPr>
              <a:defRPr/>
            </a:lvl1pPr>
          </a:lstStyle>
          <a:p>
            <a:pPr>
              <a:defRPr/>
            </a:pPr>
            <a:fld id="{17766CA8-E718-425D-AD2A-69D8BF2BE78F}"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1146592930"/>
      </p:ext>
    </p:extLst>
  </p:cSld>
  <p:clrMapOvr>
    <a:masterClrMapping/>
  </p:clrMapOvr>
  <p:transition spd="med" advClick="0" advTm="5000">
    <p:fade/>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a:t>Upravte štýly predlohy textu</a:t>
            </a:r>
          </a:p>
        </p:txBody>
      </p:sp>
      <p:sp>
        <p:nvSpPr>
          <p:cNvPr id="3" name="Zástupný symbol zvislého textu 2"/>
          <p:cNvSpPr>
            <a:spLocks noGrp="1"/>
          </p:cNvSpPr>
          <p:nvPr>
            <p:ph type="body" orient="vert" idx="1"/>
          </p:nvPr>
        </p:nvSpPr>
        <p:spPr/>
        <p:txBody>
          <a:bodyPr vert="eaVert"/>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p:cNvSpPr>
            <a:spLocks noGrp="1"/>
          </p:cNvSpPr>
          <p:nvPr>
            <p:ph type="dt" sz="half" idx="10"/>
          </p:nvPr>
        </p:nvSpPr>
        <p:spPr/>
        <p:txBody>
          <a:bodyPr/>
          <a:lstStyle>
            <a:lvl1pPr>
              <a:defRPr/>
            </a:lvl1pPr>
          </a:lstStyle>
          <a:p>
            <a:pPr>
              <a:defRPr/>
            </a:pPr>
            <a:fld id="{C0986E95-5B52-41FF-AD1C-A87CDB6BF0FF}" type="datetime1">
              <a:rPr lang="sk-SK">
                <a:solidFill>
                  <a:prstClr val="black">
                    <a:tint val="75000"/>
                  </a:prstClr>
                </a:solidFill>
              </a:rPr>
              <a:pPr>
                <a:defRPr/>
              </a:pPr>
              <a:t>30. 6. 2020</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lvl1pPr>
              <a:defRPr/>
            </a:lvl1pPr>
          </a:lstStyle>
          <a:p>
            <a:pPr>
              <a:defRPr/>
            </a:pPr>
            <a:fld id="{C407FBC9-CD7D-44F5-8D4E-A1C2DF3EFA03}"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3699261849"/>
      </p:ext>
    </p:extLst>
  </p:cSld>
  <p:clrMapOvr>
    <a:masterClrMapping/>
  </p:clrMapOvr>
  <p:transition spd="med" advClick="0" advTm="5000">
    <p:fade/>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6629400" y="274638"/>
            <a:ext cx="2057400" cy="5851525"/>
          </a:xfrm>
        </p:spPr>
        <p:txBody>
          <a:bodyPr vert="eaVert"/>
          <a:lstStyle/>
          <a:p>
            <a:r>
              <a:rPr lang="sk-SK"/>
              <a:t>Upravte štýly predlohy textu</a:t>
            </a:r>
          </a:p>
        </p:txBody>
      </p:sp>
      <p:sp>
        <p:nvSpPr>
          <p:cNvPr id="3" name="Zástupný symbol zvislého textu 2"/>
          <p:cNvSpPr>
            <a:spLocks noGrp="1"/>
          </p:cNvSpPr>
          <p:nvPr>
            <p:ph type="body" orient="vert" idx="1"/>
          </p:nvPr>
        </p:nvSpPr>
        <p:spPr>
          <a:xfrm>
            <a:off x="457200" y="274638"/>
            <a:ext cx="6019800" cy="5851525"/>
          </a:xfrm>
        </p:spPr>
        <p:txBody>
          <a:bodyPr vert="eaVert"/>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p:cNvSpPr>
            <a:spLocks noGrp="1"/>
          </p:cNvSpPr>
          <p:nvPr>
            <p:ph type="dt" sz="half" idx="10"/>
          </p:nvPr>
        </p:nvSpPr>
        <p:spPr/>
        <p:txBody>
          <a:bodyPr/>
          <a:lstStyle>
            <a:lvl1pPr>
              <a:defRPr/>
            </a:lvl1pPr>
          </a:lstStyle>
          <a:p>
            <a:pPr>
              <a:defRPr/>
            </a:pPr>
            <a:fld id="{2506F025-BEAD-40D6-8A5B-9E59CD4049E7}" type="datetime1">
              <a:rPr lang="sk-SK">
                <a:solidFill>
                  <a:prstClr val="black">
                    <a:tint val="75000"/>
                  </a:prstClr>
                </a:solidFill>
              </a:rPr>
              <a:pPr>
                <a:defRPr/>
              </a:pPr>
              <a:t>30. 6. 2020</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lvl1pPr>
              <a:defRPr/>
            </a:lvl1pPr>
          </a:lstStyle>
          <a:p>
            <a:pPr>
              <a:defRPr/>
            </a:pPr>
            <a:fld id="{D41657FA-1CD3-4672-A295-DC723BC1D7C7}"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4189420597"/>
      </p:ext>
    </p:extLst>
  </p:cSld>
  <p:clrMapOvr>
    <a:masterClrMapping/>
  </p:clrMapOvr>
  <p:transition spd="med" advClick="0" advTm="5000">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58000"/>
            <a:lum/>
          </a:blip>
          <a:srcRect/>
          <a:tile tx="0" ty="0" sx="100000" sy="100000" flip="none" algn="tl"/>
        </a:blipFill>
        <a:effectLst/>
      </p:bgPr>
    </p:bg>
    <p:spTree>
      <p:nvGrpSpPr>
        <p:cNvPr id="1" name=""/>
        <p:cNvGrpSpPr/>
        <p:nvPr/>
      </p:nvGrpSpPr>
      <p:grpSpPr>
        <a:xfrm>
          <a:off x="0" y="0"/>
          <a:ext cx="0" cy="0"/>
          <a:chOff x="0" y="0"/>
          <a:chExt cx="0" cy="0"/>
        </a:xfrm>
      </p:grpSpPr>
      <p:sp>
        <p:nvSpPr>
          <p:cNvPr id="2" name="Zástupný symbol nadpisu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sk-SK"/>
              <a:t>Upravte štýly predlohy textu</a:t>
            </a:r>
          </a:p>
        </p:txBody>
      </p:sp>
      <p:sp>
        <p:nvSpPr>
          <p:cNvPr id="3" name="Zástupný symbol textu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C2E20CB-D028-4F7C-9226-4D60828C6E0E}" type="datetimeFigureOut">
              <a:rPr lang="sk-SK" smtClean="0"/>
              <a:t>30. 6. 2020</a:t>
            </a:fld>
            <a:endParaRPr lang="sk-SK"/>
          </a:p>
        </p:txBody>
      </p:sp>
      <p:sp>
        <p:nvSpPr>
          <p:cNvPr id="5" name="Zástupný symbol päty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sk-SK"/>
          </a:p>
        </p:txBody>
      </p:sp>
      <p:sp>
        <p:nvSpPr>
          <p:cNvPr id="6" name="Zástupný symbol čísla snímky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76FEB48-5FC4-401C-992D-B28528745846}" type="slidenum">
              <a:rPr lang="sk-SK" smtClean="0"/>
              <a:t>‹#›</a:t>
            </a:fld>
            <a:endParaRPr lang="sk-SK"/>
          </a:p>
        </p:txBody>
      </p:sp>
    </p:spTree>
    <p:extLst>
      <p:ext uri="{BB962C8B-B14F-4D97-AF65-F5344CB8AC3E}">
        <p14:creationId xmlns:p14="http://schemas.microsoft.com/office/powerpoint/2010/main" val="167551584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58000"/>
            <a:lum/>
          </a:blip>
          <a:srcRect/>
          <a:tile tx="0" ty="0" sx="100000" sy="100000" flip="none" algn="tl"/>
        </a:blipFill>
        <a:effectLst/>
      </p:bgPr>
    </p:bg>
    <p:spTree>
      <p:nvGrpSpPr>
        <p:cNvPr id="1" name=""/>
        <p:cNvGrpSpPr/>
        <p:nvPr/>
      </p:nvGrpSpPr>
      <p:grpSpPr>
        <a:xfrm>
          <a:off x="0" y="0"/>
          <a:ext cx="0" cy="0"/>
          <a:chOff x="0" y="0"/>
          <a:chExt cx="0" cy="0"/>
        </a:xfrm>
      </p:grpSpPr>
      <p:sp>
        <p:nvSpPr>
          <p:cNvPr id="1026" name="Zástupný symbol nadpisu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sk-SK" altLang="sk-SK"/>
              <a:t>Upravte štýly predlohy textu</a:t>
            </a:r>
          </a:p>
        </p:txBody>
      </p:sp>
      <p:sp>
        <p:nvSpPr>
          <p:cNvPr id="1027" name="Zástupný symbol textu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sk-SK" altLang="sk-SK"/>
              <a:t>Upravte štýl predlohy textu.</a:t>
            </a:r>
          </a:p>
          <a:p>
            <a:pPr lvl="1"/>
            <a:r>
              <a:rPr lang="sk-SK" altLang="sk-SK"/>
              <a:t>Druhá úroveň</a:t>
            </a:r>
          </a:p>
          <a:p>
            <a:pPr lvl="2"/>
            <a:r>
              <a:rPr lang="sk-SK" altLang="sk-SK"/>
              <a:t>Tretia úroveň</a:t>
            </a:r>
          </a:p>
          <a:p>
            <a:pPr lvl="3"/>
            <a:r>
              <a:rPr lang="sk-SK" altLang="sk-SK"/>
              <a:t>Štvrtá úroveň</a:t>
            </a:r>
          </a:p>
          <a:p>
            <a:pPr lvl="4"/>
            <a:r>
              <a:rPr lang="sk-SK" altLang="sk-SK"/>
              <a:t>Piata úroveň</a:t>
            </a:r>
          </a:p>
        </p:txBody>
      </p:sp>
      <p:sp>
        <p:nvSpPr>
          <p:cNvPr id="4" name="Zástupný symbol dátumu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8E35F7C6-8771-488B-B0D2-E7F00E046739}" type="datetime1">
              <a:rPr lang="sk-SK">
                <a:solidFill>
                  <a:prstClr val="black">
                    <a:tint val="75000"/>
                  </a:prstClr>
                </a:solidFill>
              </a:rPr>
              <a:pPr>
                <a:defRPr/>
              </a:pPr>
              <a:t>30. 6. 2020</a:t>
            </a:fld>
            <a:endParaRPr lang="sk-SK">
              <a:solidFill>
                <a:prstClr val="black">
                  <a:tint val="75000"/>
                </a:prstClr>
              </a:solidFill>
            </a:endParaRPr>
          </a:p>
        </p:txBody>
      </p:sp>
      <p:sp>
        <p:nvSpPr>
          <p:cNvPr id="5" name="Zástupný symbol päty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sk-SK">
              <a:solidFill>
                <a:prstClr val="black">
                  <a:tint val="75000"/>
                </a:prstClr>
              </a:solidFill>
            </a:endParaRPr>
          </a:p>
        </p:txBody>
      </p:sp>
      <p:sp>
        <p:nvSpPr>
          <p:cNvPr id="6" name="Zástupný symbol čísla snímky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1BD60ADA-40A5-46CD-B17C-5B397970607A}"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3853925550"/>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ransition spd="med" advClick="0" advTm="5000">
    <p:fade/>
  </p:transition>
  <p:hf sldNum="0"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audio" Target="../media/audio1.wav"/><Relationship Id="rId1" Type="http://schemas.openxmlformats.org/officeDocument/2006/relationships/slideLayout" Target="../slideLayouts/slideLayout2.xml"/><Relationship Id="rId6" Type="http://schemas.openxmlformats.org/officeDocument/2006/relationships/audio" Target="../media/audio1.wav"/><Relationship Id="rId5" Type="http://schemas.openxmlformats.org/officeDocument/2006/relationships/image" Target="../media/image1.jpe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g"/><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3.png"/><Relationship Id="rId7" Type="http://schemas.openxmlformats.org/officeDocument/2006/relationships/image" Target="../media/image11.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15.jpeg"/><Relationship Id="rId4" Type="http://schemas.openxmlformats.org/officeDocument/2006/relationships/image" Target="../media/image14.png"/></Relationships>
</file>

<file path=ppt/slides/_rels/slide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6.jpg"/><Relationship Id="rId1" Type="http://schemas.openxmlformats.org/officeDocument/2006/relationships/slideLayout" Target="../slideLayouts/slideLayout12.xml"/><Relationship Id="rId4" Type="http://schemas.openxmlformats.org/officeDocument/2006/relationships/image" Target="../media/image15.jpeg"/></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7.JPG"/><Relationship Id="rId1" Type="http://schemas.openxmlformats.org/officeDocument/2006/relationships/slideLayout" Target="../slideLayouts/slideLayout12.xml"/><Relationship Id="rId4" Type="http://schemas.openxmlformats.org/officeDocument/2006/relationships/image" Target="../media/image15.jpeg"/></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8.JPG"/><Relationship Id="rId1" Type="http://schemas.openxmlformats.org/officeDocument/2006/relationships/slideLayout" Target="../slideLayouts/slideLayout12.xml"/><Relationship Id="rId4" Type="http://schemas.openxmlformats.org/officeDocument/2006/relationships/image" Target="../media/image15.jpeg"/></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9.jpg"/><Relationship Id="rId1" Type="http://schemas.openxmlformats.org/officeDocument/2006/relationships/slideLayout" Target="../slideLayouts/slideLayout12.xml"/><Relationship Id="rId4" Type="http://schemas.openxmlformats.org/officeDocument/2006/relationships/image" Target="../media/image15.jpeg"/></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20.JPG"/><Relationship Id="rId1" Type="http://schemas.openxmlformats.org/officeDocument/2006/relationships/slideLayout" Target="../slideLayouts/slideLayout12.xml"/><Relationship Id="rId4" Type="http://schemas.openxmlformats.org/officeDocument/2006/relationships/image" Target="../media/image15.jpeg"/></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21.jpg"/><Relationship Id="rId1" Type="http://schemas.openxmlformats.org/officeDocument/2006/relationships/slideLayout" Target="../slideLayouts/slideLayout12.xml"/><Relationship Id="rId4" Type="http://schemas.openxmlformats.org/officeDocument/2006/relationships/image" Target="../media/image15.jpeg"/></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22.jpg"/><Relationship Id="rId1" Type="http://schemas.openxmlformats.org/officeDocument/2006/relationships/slideLayout" Target="../slideLayouts/slideLayout12.xml"/><Relationship Id="rId4" Type="http://schemas.openxmlformats.org/officeDocument/2006/relationships/image" Target="../media/image15.jpeg"/></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23.jpg"/><Relationship Id="rId1" Type="http://schemas.openxmlformats.org/officeDocument/2006/relationships/slideLayout" Target="../slideLayouts/slideLayout12.xml"/><Relationship Id="rId4" Type="http://schemas.openxmlformats.org/officeDocument/2006/relationships/image" Target="../media/image15.jpeg"/></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24.jpeg"/><Relationship Id="rId1" Type="http://schemas.openxmlformats.org/officeDocument/2006/relationships/slideLayout" Target="../slideLayouts/slideLayout12.xml"/><Relationship Id="rId4" Type="http://schemas.openxmlformats.org/officeDocument/2006/relationships/image" Target="../media/image15.jpeg"/></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25.jpg"/><Relationship Id="rId1" Type="http://schemas.openxmlformats.org/officeDocument/2006/relationships/slideLayout" Target="../slideLayouts/slideLayout12.xml"/><Relationship Id="rId4" Type="http://schemas.openxmlformats.org/officeDocument/2006/relationships/image" Target="../media/image15.jpeg"/></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26.jpg"/><Relationship Id="rId1" Type="http://schemas.openxmlformats.org/officeDocument/2006/relationships/slideLayout" Target="../slideLayouts/slideLayout12.xml"/><Relationship Id="rId4" Type="http://schemas.openxmlformats.org/officeDocument/2006/relationships/image" Target="../media/image15.jpeg"/></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27.jpg"/><Relationship Id="rId1" Type="http://schemas.openxmlformats.org/officeDocument/2006/relationships/slideLayout" Target="../slideLayouts/slideLayout12.xml"/><Relationship Id="rId4" Type="http://schemas.openxmlformats.org/officeDocument/2006/relationships/image" Target="../media/image15.jpeg"/></Relationships>
</file>

<file path=ppt/slides/_rels/slide1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28.jpg"/><Relationship Id="rId1" Type="http://schemas.openxmlformats.org/officeDocument/2006/relationships/slideLayout" Target="../slideLayouts/slideLayout12.xml"/><Relationship Id="rId4" Type="http://schemas.openxmlformats.org/officeDocument/2006/relationships/image" Target="../media/image15.jpeg"/></Relationships>
</file>

<file path=ppt/slides/_rels/slide1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29.jpg"/><Relationship Id="rId1" Type="http://schemas.openxmlformats.org/officeDocument/2006/relationships/slideLayout" Target="../slideLayouts/slideLayout12.xml"/><Relationship Id="rId4" Type="http://schemas.openxmlformats.org/officeDocument/2006/relationships/image" Target="../media/image15.jpeg"/></Relationships>
</file>

<file path=ppt/slides/_rels/slide1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30.jpg"/><Relationship Id="rId1" Type="http://schemas.openxmlformats.org/officeDocument/2006/relationships/slideLayout" Target="../slideLayouts/slideLayout12.xml"/><Relationship Id="rId4" Type="http://schemas.openxmlformats.org/officeDocument/2006/relationships/image" Target="../media/image15.jpeg"/></Relationships>
</file>

<file path=ppt/slides/_rels/slide2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31.jpg"/><Relationship Id="rId1" Type="http://schemas.openxmlformats.org/officeDocument/2006/relationships/slideLayout" Target="../slideLayouts/slideLayout12.xml"/><Relationship Id="rId4" Type="http://schemas.openxmlformats.org/officeDocument/2006/relationships/image" Target="../media/image15.jpeg"/></Relationships>
</file>

<file path=ppt/slides/_rels/slide2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32.jpg"/><Relationship Id="rId1" Type="http://schemas.openxmlformats.org/officeDocument/2006/relationships/slideLayout" Target="../slideLayouts/slideLayout12.xml"/><Relationship Id="rId4" Type="http://schemas.openxmlformats.org/officeDocument/2006/relationships/image" Target="../media/image15.jpeg"/></Relationships>
</file>

<file path=ppt/slides/_rels/slide2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33.jpg"/><Relationship Id="rId1" Type="http://schemas.openxmlformats.org/officeDocument/2006/relationships/slideLayout" Target="../slideLayouts/slideLayout12.xml"/><Relationship Id="rId4" Type="http://schemas.openxmlformats.org/officeDocument/2006/relationships/image" Target="../media/image15.jpeg"/></Relationships>
</file>

<file path=ppt/slides/_rels/slide2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34.jpg"/><Relationship Id="rId1" Type="http://schemas.openxmlformats.org/officeDocument/2006/relationships/slideLayout" Target="../slideLayouts/slideLayout12.xml"/><Relationship Id="rId4" Type="http://schemas.openxmlformats.org/officeDocument/2006/relationships/image" Target="../media/image15.jpeg"/></Relationships>
</file>

<file path=ppt/slides/_rels/slide2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35.jpg"/><Relationship Id="rId1" Type="http://schemas.openxmlformats.org/officeDocument/2006/relationships/slideLayout" Target="../slideLayouts/slideLayout12.xml"/><Relationship Id="rId4" Type="http://schemas.openxmlformats.org/officeDocument/2006/relationships/image" Target="../media/image15.jpeg"/></Relationships>
</file>

<file path=ppt/slides/_rels/slide2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36.jpg"/><Relationship Id="rId1" Type="http://schemas.openxmlformats.org/officeDocument/2006/relationships/slideLayout" Target="../slideLayouts/slideLayout12.xml"/><Relationship Id="rId4" Type="http://schemas.openxmlformats.org/officeDocument/2006/relationships/image" Target="../media/image15.jpeg"/></Relationships>
</file>

<file path=ppt/slides/_rels/slide2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37.jpeg"/><Relationship Id="rId1" Type="http://schemas.openxmlformats.org/officeDocument/2006/relationships/slideLayout" Target="../slideLayouts/slideLayout12.xml"/><Relationship Id="rId4" Type="http://schemas.openxmlformats.org/officeDocument/2006/relationships/image" Target="../media/image15.jpeg"/></Relationships>
</file>

<file path=ppt/slides/_rels/slide2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11.png"/><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12.pn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Foto"/>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5872"/>
            <a:ext cx="9144000" cy="6863872"/>
          </a:xfrm>
          <a:prstGeom prst="rect">
            <a:avLst/>
          </a:prstGeom>
        </p:spPr>
      </p:pic>
      <p:pic>
        <p:nvPicPr>
          <p:cNvPr id="13" name="Rám 1">
            <a:extLst>
              <a:ext uri="{FF2B5EF4-FFF2-40B4-BE49-F238E27FC236}">
                <a16:creationId xmlns:a16="http://schemas.microsoft.com/office/drawing/2014/main" id="{F0DEA2D9-2ABF-435B-9680-94CDB086F98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5872"/>
            <a:ext cx="9144000" cy="6863871"/>
          </a:xfrm>
          <a:prstGeom prst="rect">
            <a:avLst/>
          </a:prstGeom>
        </p:spPr>
      </p:pic>
      <p:sp>
        <p:nvSpPr>
          <p:cNvPr id="16" name="Krajina"/>
          <p:cNvSpPr/>
          <p:nvPr/>
        </p:nvSpPr>
        <p:spPr>
          <a:xfrm>
            <a:off x="4427984" y="5765393"/>
            <a:ext cx="2541081" cy="830997"/>
          </a:xfrm>
          <a:prstGeom prst="rect">
            <a:avLst/>
          </a:prstGeom>
          <a:noFill/>
          <a:scene3d>
            <a:camera prst="orthographicFront"/>
            <a:lightRig rig="sunrise" dir="tl"/>
          </a:scene3d>
          <a:sp3d prstMaterial="matte"/>
        </p:spPr>
        <p:txBody>
          <a:bodyPr wrap="none" lIns="91440" tIns="45720" rIns="91440" bIns="45720">
            <a:spAutoFit/>
            <a:sp3d contourW="25400" prstMaterial="matte">
              <a:bevelT w="25400" h="55880" prst="artDeco"/>
              <a:contourClr>
                <a:schemeClr val="accent2">
                  <a:tint val="20000"/>
                </a:schemeClr>
              </a:contourClr>
            </a:sp3d>
          </a:bodyPr>
          <a:lstStyle/>
          <a:p>
            <a:pPr algn="ctr"/>
            <a:r>
              <a:rPr lang="sk-SK" sz="4800" b="1" spc="300">
                <a:ln w="11430"/>
                <a:solidFill>
                  <a:schemeClr val="bg1"/>
                </a:solidFill>
                <a:effectLst>
                  <a:outerShdw blurRad="50800" dist="38100" dir="2700000" algn="tl" rotWithShape="0">
                    <a:prstClr val="black"/>
                  </a:outerShdw>
                </a:effectLst>
                <a:latin typeface="Old English CE" panose="02010502050601010104" pitchFamily="2" charset="0"/>
              </a:rPr>
              <a:t>England</a:t>
            </a:r>
            <a:endParaRPr lang="sk-SK" sz="4800" b="1" cap="none" spc="300">
              <a:ln w="11430"/>
              <a:solidFill>
                <a:schemeClr val="bg1"/>
              </a:solidFill>
              <a:effectLst>
                <a:outerShdw blurRad="50800" dist="38100" dir="2700000" algn="tl" rotWithShape="0">
                  <a:prstClr val="black"/>
                </a:outerShdw>
              </a:effectLst>
              <a:latin typeface="Old English CE" panose="02010502050601010104" pitchFamily="2" charset="0"/>
            </a:endParaRPr>
          </a:p>
        </p:txBody>
      </p:sp>
      <p:sp>
        <p:nvSpPr>
          <p:cNvPr id="4" name="Miesto"/>
          <p:cNvSpPr/>
          <p:nvPr/>
        </p:nvSpPr>
        <p:spPr>
          <a:xfrm>
            <a:off x="1174111" y="404664"/>
            <a:ext cx="6795778" cy="940694"/>
          </a:xfrm>
          <a:prstGeom prst="rect">
            <a:avLst/>
          </a:prstGeom>
          <a:noFill/>
        </p:spPr>
        <p:txBody>
          <a:bodyPr wrap="none" lIns="91440" tIns="45720" rIns="91440" bIns="45720">
            <a:prstTxWarp prst="textTriangle">
              <a:avLst>
                <a:gd name="adj" fmla="val 37566"/>
              </a:avLst>
            </a:prstTxWarp>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sk-SK" sz="8000" b="1" spc="300">
                <a:ln w="28575">
                  <a:solidFill>
                    <a:schemeClr val="tx1"/>
                  </a:solidFill>
                </a:ln>
                <a:blipFill>
                  <a:blip r:embed="rId5"/>
                  <a:tile tx="0" ty="0" sx="100000" sy="100000" flip="none" algn="tl"/>
                </a:blipFill>
                <a:effectLst>
                  <a:outerShdw blurRad="76200" dist="50800" dir="5400000" algn="tl" rotWithShape="0">
                    <a:srgbClr val="000000">
                      <a:alpha val="65000"/>
                    </a:srgbClr>
                  </a:outerShdw>
                </a:effectLst>
                <a:latin typeface="Old English CE" panose="02010502050601010104" pitchFamily="2" charset="0"/>
              </a:rPr>
              <a:t>Arundel Castle</a:t>
            </a:r>
            <a:endParaRPr lang="sk-SK" sz="8000" b="1" cap="none" spc="300">
              <a:ln w="28575">
                <a:solidFill>
                  <a:schemeClr val="tx1"/>
                </a:solidFill>
              </a:ln>
              <a:blipFill>
                <a:blip r:embed="rId5"/>
                <a:tile tx="0" ty="0" sx="100000" sy="100000" flip="none" algn="tl"/>
              </a:blipFill>
              <a:effectLst>
                <a:outerShdw blurRad="76200" dist="50800" dir="5400000" algn="tl" rotWithShape="0">
                  <a:srgbClr val="000000">
                    <a:alpha val="65000"/>
                  </a:srgbClr>
                </a:outerShdw>
              </a:effectLst>
              <a:latin typeface="Old English CE" panose="02010502050601010104" pitchFamily="2" charset="0"/>
            </a:endParaRPr>
          </a:p>
        </p:txBody>
      </p:sp>
      <p:sp>
        <p:nvSpPr>
          <p:cNvPr id="7" name="Autor">
            <a:extLst>
              <a:ext uri="{FF2B5EF4-FFF2-40B4-BE49-F238E27FC236}">
                <a16:creationId xmlns:a16="http://schemas.microsoft.com/office/drawing/2014/main" id="{AEED12A0-46B5-42CF-BB74-6AFDB7C89438}"/>
              </a:ext>
            </a:extLst>
          </p:cNvPr>
          <p:cNvSpPr txBox="1"/>
          <p:nvPr/>
        </p:nvSpPr>
        <p:spPr>
          <a:xfrm>
            <a:off x="7866620" y="6073170"/>
            <a:ext cx="1043608" cy="523220"/>
          </a:xfrm>
          <a:prstGeom prst="rect">
            <a:avLst/>
          </a:prstGeom>
          <a:noFill/>
          <a:scene3d>
            <a:camera prst="orthographicFront"/>
            <a:lightRig rig="threePt" dir="t"/>
          </a:scene3d>
          <a:sp3d extrusionH="127000" prstMaterial="metal">
            <a:bevelT w="114300" prst="hardEdge"/>
          </a:sp3d>
        </p:spPr>
        <p:txBody>
          <a:bodyPr wrap="square" rtlCol="0">
            <a:spAutoFit/>
          </a:bodyPr>
          <a:lstStyle/>
          <a:p>
            <a:pPr algn="r"/>
            <a:r>
              <a:rPr lang="sk-SK" sz="2800">
                <a:ln>
                  <a:solidFill>
                    <a:schemeClr val="tx1"/>
                  </a:solidFill>
                </a:ln>
                <a:solidFill>
                  <a:srgbClr val="747474"/>
                </a:solidFill>
                <a:effectLst>
                  <a:outerShdw blurRad="50800" dist="38100" dir="2700000" algn="tl" rotWithShape="0">
                    <a:prstClr val="black">
                      <a:alpha val="40000"/>
                    </a:prstClr>
                  </a:outerShdw>
                </a:effectLst>
                <a:latin typeface="Artistik CE" panose="040F0704080607010103" pitchFamily="82" charset="0"/>
              </a:rPr>
              <a:t>Steve</a:t>
            </a:r>
          </a:p>
        </p:txBody>
      </p:sp>
      <p:sp>
        <p:nvSpPr>
          <p:cNvPr id="8" name="Rok">
            <a:extLst>
              <a:ext uri="{FF2B5EF4-FFF2-40B4-BE49-F238E27FC236}">
                <a16:creationId xmlns:a16="http://schemas.microsoft.com/office/drawing/2014/main" id="{79A3D6EB-9CF7-4018-BB76-1C42D6BF50E9}"/>
              </a:ext>
            </a:extLst>
          </p:cNvPr>
          <p:cNvSpPr txBox="1"/>
          <p:nvPr/>
        </p:nvSpPr>
        <p:spPr>
          <a:xfrm>
            <a:off x="8118140" y="5705205"/>
            <a:ext cx="792088" cy="461665"/>
          </a:xfrm>
          <a:prstGeom prst="rect">
            <a:avLst/>
          </a:prstGeom>
          <a:noFill/>
          <a:effectLst>
            <a:outerShdw blurRad="50800" dist="38100" dir="2700000" algn="tl" rotWithShape="0">
              <a:schemeClr val="bg1">
                <a:lumMod val="95000"/>
                <a:alpha val="55000"/>
              </a:schemeClr>
            </a:outerShdw>
          </a:effectLst>
        </p:spPr>
        <p:txBody>
          <a:bodyPr wrap="square" rtlCol="0">
            <a:spAutoFit/>
          </a:bodyPr>
          <a:lstStyle/>
          <a:p>
            <a:pPr algn="r"/>
            <a:r>
              <a:rPr lang="sk-SK" sz="2400">
                <a:ln>
                  <a:solidFill>
                    <a:schemeClr val="tx1"/>
                  </a:solidFill>
                </a:ln>
                <a:solidFill>
                  <a:srgbClr val="747474"/>
                </a:solidFill>
                <a:effectLst>
                  <a:outerShdw blurRad="50800" dist="38100" dir="2700000" algn="tl" rotWithShape="0">
                    <a:prstClr val="black">
                      <a:alpha val="40000"/>
                    </a:prstClr>
                  </a:outerShdw>
                </a:effectLst>
                <a:latin typeface="Artistik CE" panose="040F0704080607010103" pitchFamily="82" charset="0"/>
              </a:rPr>
              <a:t>2020</a:t>
            </a:r>
          </a:p>
        </p:txBody>
      </p:sp>
    </p:spTree>
    <p:extLst>
      <p:ext uri="{BB962C8B-B14F-4D97-AF65-F5344CB8AC3E}">
        <p14:creationId xmlns:p14="http://schemas.microsoft.com/office/powerpoint/2010/main" val="1329331826"/>
      </p:ext>
    </p:extLst>
  </p:cSld>
  <p:clrMapOvr>
    <a:masterClrMapping/>
  </p:clrMapOvr>
  <mc:AlternateContent xmlns:mc="http://schemas.openxmlformats.org/markup-compatibility/2006" xmlns:p14="http://schemas.microsoft.com/office/powerpoint/2010/main">
    <mc:Choice Requires="p14">
      <p:transition spd="slow" p14:dur="2000" advClick="0" advTm="8000">
        <p:sndAc>
          <p:stSnd loop="1">
            <p:snd r:embed="rId2" name="Andre Segovia.wav"/>
          </p:stSnd>
        </p:sndAc>
      </p:transition>
    </mc:Choice>
    <mc:Fallback xmlns="">
      <p:transition spd="slow" advClick="0" advTm="8000">
        <p:sndAc>
          <p:stSnd loop="1">
            <p:snd r:embed="rId6" name="Andre Segovia.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2000"/>
                                        <p:tgtEl>
                                          <p:spTgt spid="4"/>
                                        </p:tgtEl>
                                      </p:cBhvr>
                                    </p:animEffect>
                                  </p:childTnLst>
                                </p:cTn>
                              </p:par>
                            </p:childTnLst>
                          </p:cTn>
                        </p:par>
                        <p:par>
                          <p:cTn id="8" fill="hold">
                            <p:stCondLst>
                              <p:cond delay="3000"/>
                            </p:stCondLst>
                            <p:childTnLst>
                              <p:par>
                                <p:cTn id="9" presetID="53" presetClass="entr" presetSubtype="16" fill="hold" grpId="1" nodeType="afterEffect">
                                  <p:stCondLst>
                                    <p:cond delay="500"/>
                                  </p:stCondLst>
                                  <p:childTnLst>
                                    <p:set>
                                      <p:cBhvr>
                                        <p:cTn id="10" dur="1" fill="hold">
                                          <p:stCondLst>
                                            <p:cond delay="0"/>
                                          </p:stCondLst>
                                        </p:cTn>
                                        <p:tgtEl>
                                          <p:spTgt spid="16"/>
                                        </p:tgtEl>
                                        <p:attrNameLst>
                                          <p:attrName>style.visibility</p:attrName>
                                        </p:attrNameLst>
                                      </p:cBhvr>
                                      <p:to>
                                        <p:strVal val="visible"/>
                                      </p:to>
                                    </p:set>
                                    <p:anim calcmode="lin" valueType="num">
                                      <p:cBhvr>
                                        <p:cTn id="11" dur="1500" fill="hold"/>
                                        <p:tgtEl>
                                          <p:spTgt spid="16"/>
                                        </p:tgtEl>
                                        <p:attrNameLst>
                                          <p:attrName>ppt_w</p:attrName>
                                        </p:attrNameLst>
                                      </p:cBhvr>
                                      <p:tavLst>
                                        <p:tav tm="0">
                                          <p:val>
                                            <p:fltVal val="0"/>
                                          </p:val>
                                        </p:tav>
                                        <p:tav tm="100000">
                                          <p:val>
                                            <p:strVal val="#ppt_w"/>
                                          </p:val>
                                        </p:tav>
                                      </p:tavLst>
                                    </p:anim>
                                    <p:anim calcmode="lin" valueType="num">
                                      <p:cBhvr>
                                        <p:cTn id="12" dur="1500" fill="hold"/>
                                        <p:tgtEl>
                                          <p:spTgt spid="16"/>
                                        </p:tgtEl>
                                        <p:attrNameLst>
                                          <p:attrName>ppt_h</p:attrName>
                                        </p:attrNameLst>
                                      </p:cBhvr>
                                      <p:tavLst>
                                        <p:tav tm="0">
                                          <p:val>
                                            <p:fltVal val="0"/>
                                          </p:val>
                                        </p:tav>
                                        <p:tav tm="100000">
                                          <p:val>
                                            <p:strVal val="#ppt_h"/>
                                          </p:val>
                                        </p:tav>
                                      </p:tavLst>
                                    </p:anim>
                                    <p:animEffect transition="in" filter="fade">
                                      <p:cBhvr>
                                        <p:cTn id="13" dur="1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1"/>
      <p:bldP spid="4" grpId="0"/>
    </p:bld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Mapa"/>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64340" y="306894"/>
            <a:ext cx="5259787" cy="6206981"/>
          </a:xfrm>
          <a:prstGeom prst="rect">
            <a:avLst/>
          </a:prstGeom>
        </p:spPr>
      </p:pic>
      <p:sp>
        <p:nvSpPr>
          <p:cNvPr id="5" name="Krajina"/>
          <p:cNvSpPr/>
          <p:nvPr/>
        </p:nvSpPr>
        <p:spPr>
          <a:xfrm>
            <a:off x="6255548" y="3212976"/>
            <a:ext cx="2366353" cy="769441"/>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sk-SK" sz="4400" b="1" cap="none" spc="300">
                <a:ln w="22225">
                  <a:solidFill>
                    <a:schemeClr val="tx1"/>
                  </a:solidFill>
                </a:ln>
                <a:solidFill>
                  <a:srgbClr val="00B050"/>
                </a:solidFill>
                <a:effectLst>
                  <a:outerShdw blurRad="76200" dist="50800" dir="5400000" algn="tl" rotWithShape="0">
                    <a:srgbClr val="000000">
                      <a:alpha val="65000"/>
                    </a:srgbClr>
                  </a:outerShdw>
                </a:effectLst>
                <a:latin typeface="Old English CE" panose="02010502050601010104" pitchFamily="2" charset="0"/>
              </a:rPr>
              <a:t>England</a:t>
            </a:r>
          </a:p>
        </p:txBody>
      </p:sp>
      <p:pic>
        <p:nvPicPr>
          <p:cNvPr id="7" name="Šípka"/>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04940" y="5462048"/>
            <a:ext cx="504056" cy="483894"/>
          </a:xfrm>
          <a:prstGeom prst="rect">
            <a:avLst/>
          </a:prstGeom>
        </p:spPr>
      </p:pic>
      <p:sp>
        <p:nvSpPr>
          <p:cNvPr id="3" name="Google"/>
          <p:cNvSpPr txBox="1"/>
          <p:nvPr/>
        </p:nvSpPr>
        <p:spPr>
          <a:xfrm>
            <a:off x="4484661" y="6194078"/>
            <a:ext cx="1224136" cy="307777"/>
          </a:xfrm>
          <a:prstGeom prst="rect">
            <a:avLst/>
          </a:prstGeom>
          <a:noFill/>
        </p:spPr>
        <p:txBody>
          <a:bodyPr wrap="square" rtlCol="0">
            <a:spAutoFit/>
          </a:bodyPr>
          <a:lstStyle/>
          <a:p>
            <a:pPr algn="ctr"/>
            <a:r>
              <a:rPr lang="sk-SK" sz="1400" b="1">
                <a:latin typeface="Garamond" panose="02020404030301010803" pitchFamily="18" charset="0"/>
              </a:rPr>
              <a:t>Google Map</a:t>
            </a:r>
          </a:p>
        </p:txBody>
      </p:sp>
      <p:pic>
        <p:nvPicPr>
          <p:cNvPr id="25" name="Rám 1">
            <a:extLst>
              <a:ext uri="{FF2B5EF4-FFF2-40B4-BE49-F238E27FC236}">
                <a16:creationId xmlns:a16="http://schemas.microsoft.com/office/drawing/2014/main" id="{555A5163-62F3-42D5-9744-80F3C9BF3AF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5872"/>
            <a:ext cx="9144000" cy="6863871"/>
          </a:xfrm>
          <a:prstGeom prst="rect">
            <a:avLst/>
          </a:prstGeom>
        </p:spPr>
      </p:pic>
      <p:sp>
        <p:nvSpPr>
          <p:cNvPr id="6" name="GPS"/>
          <p:cNvSpPr txBox="1"/>
          <p:nvPr/>
        </p:nvSpPr>
        <p:spPr>
          <a:xfrm>
            <a:off x="2377653" y="6194078"/>
            <a:ext cx="1874838" cy="246221"/>
          </a:xfrm>
          <a:prstGeom prst="rect">
            <a:avLst/>
          </a:prstGeom>
          <a:noFill/>
        </p:spPr>
        <p:txBody>
          <a:bodyPr wrap="square" rtlCol="0">
            <a:spAutoFit/>
          </a:bodyPr>
          <a:lstStyle/>
          <a:p>
            <a:pPr algn="ctr"/>
            <a:r>
              <a:rPr lang="sk-SK" sz="1000">
                <a:latin typeface="Belwe Lt BT" panose="02060502050305020504" pitchFamily="18" charset="0"/>
              </a:rPr>
              <a:t>GPS   N 50°51‘22‘‘   W 0°33‘13‘‘</a:t>
            </a:r>
          </a:p>
        </p:txBody>
      </p:sp>
      <p:pic>
        <p:nvPicPr>
          <p:cNvPr id="9" name="Erb">
            <a:extLst>
              <a:ext uri="{FF2B5EF4-FFF2-40B4-BE49-F238E27FC236}">
                <a16:creationId xmlns:a16="http://schemas.microsoft.com/office/drawing/2014/main" id="{FA4F606B-297E-4707-B43E-6AA4B0965C27}"/>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6347077" y="4528519"/>
            <a:ext cx="2080244" cy="1378858"/>
          </a:xfrm>
          <a:prstGeom prst="rect">
            <a:avLst/>
          </a:prstGeom>
          <a:effectLst>
            <a:outerShdw blurRad="50800" dist="38100" dir="2700000" algn="tl" rotWithShape="0">
              <a:prstClr val="black">
                <a:alpha val="70000"/>
              </a:prstClr>
            </a:outerShdw>
          </a:effectLst>
        </p:spPr>
      </p:pic>
      <p:sp>
        <p:nvSpPr>
          <p:cNvPr id="36" name="Hviezda">
            <a:extLst>
              <a:ext uri="{FF2B5EF4-FFF2-40B4-BE49-F238E27FC236}">
                <a16:creationId xmlns:a16="http://schemas.microsoft.com/office/drawing/2014/main" id="{91BBE657-9B7E-4619-B93C-3D4B5EAD1896}"/>
              </a:ext>
            </a:extLst>
          </p:cNvPr>
          <p:cNvSpPr/>
          <p:nvPr/>
        </p:nvSpPr>
        <p:spPr>
          <a:xfrm>
            <a:off x="3854550" y="5390829"/>
            <a:ext cx="142439" cy="142439"/>
          </a:xfrm>
          <a:prstGeom prst="star4">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sp>
        <p:nvSpPr>
          <p:cNvPr id="37" name="Popis">
            <a:extLst>
              <a:ext uri="{FF2B5EF4-FFF2-40B4-BE49-F238E27FC236}">
                <a16:creationId xmlns:a16="http://schemas.microsoft.com/office/drawing/2014/main" id="{D5034614-BD6A-4BEB-8751-3A8EE997D53B}"/>
              </a:ext>
            </a:extLst>
          </p:cNvPr>
          <p:cNvSpPr/>
          <p:nvPr/>
        </p:nvSpPr>
        <p:spPr>
          <a:xfrm>
            <a:off x="3962528" y="5217948"/>
            <a:ext cx="968141" cy="195814"/>
          </a:xfrm>
          <a:prstGeom prst="rect">
            <a:avLst/>
          </a:prstGeom>
          <a:solidFill>
            <a:sysClr val="window" lastClr="FFFFFF">
              <a:lumMod val="75000"/>
            </a:sysClr>
          </a:solidFill>
          <a:ln w="25400" cap="flat" cmpd="dbl" algn="ctr">
            <a:solidFill>
              <a:sysClr val="windowText" lastClr="000000">
                <a:lumMod val="65000"/>
                <a:lumOff val="35000"/>
              </a:sysClr>
            </a:solidFill>
            <a:prstDash val="solid"/>
          </a:ln>
          <a:effectLst/>
        </p:spPr>
        <p:txBody>
          <a:bodyPr wrap="none" lIns="72000" tIns="36000" rIns="72000" bIns="36000" rtlCol="0" anchor="ctr">
            <a:spAutoFit/>
          </a:bodyPr>
          <a:lstStyle/>
          <a:p>
            <a:pPr algn="ctr">
              <a:defRPr/>
            </a:pPr>
            <a:r>
              <a:rPr lang="en-US" sz="800" b="1" kern="0">
                <a:solidFill>
                  <a:prstClr val="black"/>
                </a:solidFill>
                <a:latin typeface="Tekton Pro Ext" panose="020F0605020208020904" pitchFamily="34" charset="-18"/>
                <a:cs typeface="Times New Roman" panose="02020603050405020304" pitchFamily="18" charset="0"/>
              </a:rPr>
              <a:t>A</a:t>
            </a:r>
            <a:r>
              <a:rPr lang="sk-SK" sz="800" b="1" kern="0">
                <a:solidFill>
                  <a:prstClr val="black"/>
                </a:solidFill>
                <a:latin typeface="Tekton Pro Ext" panose="020F0605020208020904" pitchFamily="34" charset="-18"/>
                <a:cs typeface="Times New Roman" panose="02020603050405020304" pitchFamily="18" charset="0"/>
              </a:rPr>
              <a:t>rundel Castle</a:t>
            </a:r>
            <a:endParaRPr lang="en-US" sz="800" b="1" kern="0" dirty="0">
              <a:solidFill>
                <a:prstClr val="black"/>
              </a:solidFill>
              <a:latin typeface="Tekton Pro Ext" panose="020F0605020208020904" pitchFamily="34" charset="-18"/>
              <a:cs typeface="Times New Roman" panose="02020603050405020304" pitchFamily="18" charset="0"/>
            </a:endParaRPr>
          </a:p>
        </p:txBody>
      </p:sp>
    </p:spTree>
    <p:extLst>
      <p:ext uri="{BB962C8B-B14F-4D97-AF65-F5344CB8AC3E}">
        <p14:creationId xmlns:p14="http://schemas.microsoft.com/office/powerpoint/2010/main" val="816433603"/>
      </p:ext>
    </p:extLst>
  </p:cSld>
  <p:clrMapOvr>
    <a:masterClrMapping/>
  </p:clrMapOvr>
  <mc:AlternateContent xmlns:mc="http://schemas.openxmlformats.org/markup-compatibility/2006" xmlns:p14="http://schemas.microsoft.com/office/powerpoint/2010/main">
    <mc:Choice Requires="p14">
      <p:transition spd="slow" p14:dur="4000" advClick="0" advTm="12000">
        <p14:vortex dir="r"/>
      </p:transition>
    </mc:Choice>
    <mc:Fallback xmlns="">
      <p:transition spd="slow" advClick="0" advTm="1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outVertical)">
                                      <p:cBhvr>
                                        <p:cTn id="7" dur="2000"/>
                                        <p:tgtEl>
                                          <p:spTgt spid="5"/>
                                        </p:tgtEl>
                                      </p:cBhvr>
                                    </p:animEffect>
                                  </p:childTnLst>
                                </p:cTn>
                              </p:par>
                            </p:childTnLst>
                          </p:cTn>
                        </p:par>
                        <p:par>
                          <p:cTn id="8" fill="hold">
                            <p:stCondLst>
                              <p:cond delay="2000"/>
                            </p:stCondLst>
                            <p:childTnLst>
                              <p:par>
                                <p:cTn id="9" presetID="42" presetClass="entr" presetSubtype="0"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1500"/>
                                        <p:tgtEl>
                                          <p:spTgt spid="9"/>
                                        </p:tgtEl>
                                      </p:cBhvr>
                                    </p:animEffect>
                                    <p:anim calcmode="lin" valueType="num">
                                      <p:cBhvr>
                                        <p:cTn id="12" dur="1500" fill="hold"/>
                                        <p:tgtEl>
                                          <p:spTgt spid="9"/>
                                        </p:tgtEl>
                                        <p:attrNameLst>
                                          <p:attrName>ppt_x</p:attrName>
                                        </p:attrNameLst>
                                      </p:cBhvr>
                                      <p:tavLst>
                                        <p:tav tm="0">
                                          <p:val>
                                            <p:strVal val="#ppt_x"/>
                                          </p:val>
                                        </p:tav>
                                        <p:tav tm="100000">
                                          <p:val>
                                            <p:strVal val="#ppt_x"/>
                                          </p:val>
                                        </p:tav>
                                      </p:tavLst>
                                    </p:anim>
                                    <p:anim calcmode="lin" valueType="num">
                                      <p:cBhvr>
                                        <p:cTn id="13" dur="1500" fill="hold"/>
                                        <p:tgtEl>
                                          <p:spTgt spid="9"/>
                                        </p:tgtEl>
                                        <p:attrNameLst>
                                          <p:attrName>ppt_y</p:attrName>
                                        </p:attrNameLst>
                                      </p:cBhvr>
                                      <p:tavLst>
                                        <p:tav tm="0">
                                          <p:val>
                                            <p:strVal val="#ppt_y+.1"/>
                                          </p:val>
                                        </p:tav>
                                        <p:tav tm="100000">
                                          <p:val>
                                            <p:strVal val="#ppt_y"/>
                                          </p:val>
                                        </p:tav>
                                      </p:tavLst>
                                    </p:anim>
                                  </p:childTnLst>
                                </p:cTn>
                              </p:par>
                            </p:childTnLst>
                          </p:cTn>
                        </p:par>
                        <p:par>
                          <p:cTn id="14" fill="hold">
                            <p:stCondLst>
                              <p:cond delay="3500"/>
                            </p:stCondLst>
                            <p:childTnLst>
                              <p:par>
                                <p:cTn id="15" presetID="10" presetClass="entr" presetSubtype="0" fill="hold" grpId="0" nodeType="afterEffect">
                                  <p:stCondLst>
                                    <p:cond delay="1000"/>
                                  </p:stCondLst>
                                  <p:childTnLst>
                                    <p:set>
                                      <p:cBhvr>
                                        <p:cTn id="16" dur="1" fill="hold">
                                          <p:stCondLst>
                                            <p:cond delay="0"/>
                                          </p:stCondLst>
                                        </p:cTn>
                                        <p:tgtEl>
                                          <p:spTgt spid="36"/>
                                        </p:tgtEl>
                                        <p:attrNameLst>
                                          <p:attrName>style.visibility</p:attrName>
                                        </p:attrNameLst>
                                      </p:cBhvr>
                                      <p:to>
                                        <p:strVal val="visible"/>
                                      </p:to>
                                    </p:set>
                                    <p:animEffect transition="in" filter="fade">
                                      <p:cBhvr>
                                        <p:cTn id="17" dur="500"/>
                                        <p:tgtEl>
                                          <p:spTgt spid="36"/>
                                        </p:tgtEl>
                                      </p:cBhvr>
                                    </p:animEffect>
                                  </p:childTnLst>
                                </p:cTn>
                              </p:par>
                            </p:childTnLst>
                          </p:cTn>
                        </p:par>
                        <p:par>
                          <p:cTn id="18" fill="hold">
                            <p:stCondLst>
                              <p:cond delay="5000"/>
                            </p:stCondLst>
                            <p:childTnLst>
                              <p:par>
                                <p:cTn id="19" presetID="42" presetClass="entr" presetSubtype="0" fill="hold" nodeType="afterEffect">
                                  <p:stCondLst>
                                    <p:cond delay="50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1500"/>
                                        <p:tgtEl>
                                          <p:spTgt spid="7"/>
                                        </p:tgtEl>
                                      </p:cBhvr>
                                    </p:animEffect>
                                    <p:anim calcmode="lin" valueType="num">
                                      <p:cBhvr>
                                        <p:cTn id="22" dur="1500" fill="hold"/>
                                        <p:tgtEl>
                                          <p:spTgt spid="7"/>
                                        </p:tgtEl>
                                        <p:attrNameLst>
                                          <p:attrName>ppt_x</p:attrName>
                                        </p:attrNameLst>
                                      </p:cBhvr>
                                      <p:tavLst>
                                        <p:tav tm="0">
                                          <p:val>
                                            <p:strVal val="#ppt_x"/>
                                          </p:val>
                                        </p:tav>
                                        <p:tav tm="100000">
                                          <p:val>
                                            <p:strVal val="#ppt_x"/>
                                          </p:val>
                                        </p:tav>
                                      </p:tavLst>
                                    </p:anim>
                                    <p:anim calcmode="lin" valueType="num">
                                      <p:cBhvr>
                                        <p:cTn id="23" dur="1500" fill="hold"/>
                                        <p:tgtEl>
                                          <p:spTgt spid="7"/>
                                        </p:tgtEl>
                                        <p:attrNameLst>
                                          <p:attrName>ppt_y</p:attrName>
                                        </p:attrNameLst>
                                      </p:cBhvr>
                                      <p:tavLst>
                                        <p:tav tm="0">
                                          <p:val>
                                            <p:strVal val="#ppt_y+.1"/>
                                          </p:val>
                                        </p:tav>
                                        <p:tav tm="100000">
                                          <p:val>
                                            <p:strVal val="#ppt_y"/>
                                          </p:val>
                                        </p:tav>
                                      </p:tavLst>
                                    </p:anim>
                                  </p:childTnLst>
                                </p:cTn>
                              </p:par>
                              <p:par>
                                <p:cTn id="24" presetID="53" presetClass="entr" presetSubtype="16" fill="hold" grpId="0" nodeType="withEffect">
                                  <p:stCondLst>
                                    <p:cond delay="500"/>
                                  </p:stCondLst>
                                  <p:childTnLst>
                                    <p:set>
                                      <p:cBhvr>
                                        <p:cTn id="25" dur="1" fill="hold">
                                          <p:stCondLst>
                                            <p:cond delay="0"/>
                                          </p:stCondLst>
                                        </p:cTn>
                                        <p:tgtEl>
                                          <p:spTgt spid="37"/>
                                        </p:tgtEl>
                                        <p:attrNameLst>
                                          <p:attrName>style.visibility</p:attrName>
                                        </p:attrNameLst>
                                      </p:cBhvr>
                                      <p:to>
                                        <p:strVal val="visible"/>
                                      </p:to>
                                    </p:set>
                                    <p:anim calcmode="lin" valueType="num">
                                      <p:cBhvr>
                                        <p:cTn id="26" dur="1500" fill="hold"/>
                                        <p:tgtEl>
                                          <p:spTgt spid="37"/>
                                        </p:tgtEl>
                                        <p:attrNameLst>
                                          <p:attrName>ppt_w</p:attrName>
                                        </p:attrNameLst>
                                      </p:cBhvr>
                                      <p:tavLst>
                                        <p:tav tm="0">
                                          <p:val>
                                            <p:fltVal val="0"/>
                                          </p:val>
                                        </p:tav>
                                        <p:tav tm="100000">
                                          <p:val>
                                            <p:strVal val="#ppt_w"/>
                                          </p:val>
                                        </p:tav>
                                      </p:tavLst>
                                    </p:anim>
                                    <p:anim calcmode="lin" valueType="num">
                                      <p:cBhvr>
                                        <p:cTn id="27" dur="1500" fill="hold"/>
                                        <p:tgtEl>
                                          <p:spTgt spid="37"/>
                                        </p:tgtEl>
                                        <p:attrNameLst>
                                          <p:attrName>ppt_h</p:attrName>
                                        </p:attrNameLst>
                                      </p:cBhvr>
                                      <p:tavLst>
                                        <p:tav tm="0">
                                          <p:val>
                                            <p:fltVal val="0"/>
                                          </p:val>
                                        </p:tav>
                                        <p:tav tm="100000">
                                          <p:val>
                                            <p:strVal val="#ppt_h"/>
                                          </p:val>
                                        </p:tav>
                                      </p:tavLst>
                                    </p:anim>
                                    <p:animEffect transition="in" filter="fade">
                                      <p:cBhvr>
                                        <p:cTn id="28" dur="1500"/>
                                        <p:tgtEl>
                                          <p:spTgt spid="37"/>
                                        </p:tgtEl>
                                      </p:cBhvr>
                                    </p:animEffect>
                                  </p:childTnLst>
                                </p:cTn>
                              </p:par>
                              <p:par>
                                <p:cTn id="29" presetID="53" presetClass="entr" presetSubtype="16" fill="hold" grpId="0" nodeType="withEffect">
                                  <p:stCondLst>
                                    <p:cond delay="500"/>
                                  </p:stCondLst>
                                  <p:childTnLst>
                                    <p:set>
                                      <p:cBhvr>
                                        <p:cTn id="30" dur="1" fill="hold">
                                          <p:stCondLst>
                                            <p:cond delay="0"/>
                                          </p:stCondLst>
                                        </p:cTn>
                                        <p:tgtEl>
                                          <p:spTgt spid="6"/>
                                        </p:tgtEl>
                                        <p:attrNameLst>
                                          <p:attrName>style.visibility</p:attrName>
                                        </p:attrNameLst>
                                      </p:cBhvr>
                                      <p:to>
                                        <p:strVal val="visible"/>
                                      </p:to>
                                    </p:set>
                                    <p:anim calcmode="lin" valueType="num">
                                      <p:cBhvr>
                                        <p:cTn id="31" dur="1500" fill="hold"/>
                                        <p:tgtEl>
                                          <p:spTgt spid="6"/>
                                        </p:tgtEl>
                                        <p:attrNameLst>
                                          <p:attrName>ppt_w</p:attrName>
                                        </p:attrNameLst>
                                      </p:cBhvr>
                                      <p:tavLst>
                                        <p:tav tm="0">
                                          <p:val>
                                            <p:fltVal val="0"/>
                                          </p:val>
                                        </p:tav>
                                        <p:tav tm="100000">
                                          <p:val>
                                            <p:strVal val="#ppt_w"/>
                                          </p:val>
                                        </p:tav>
                                      </p:tavLst>
                                    </p:anim>
                                    <p:anim calcmode="lin" valueType="num">
                                      <p:cBhvr>
                                        <p:cTn id="32" dur="1500" fill="hold"/>
                                        <p:tgtEl>
                                          <p:spTgt spid="6"/>
                                        </p:tgtEl>
                                        <p:attrNameLst>
                                          <p:attrName>ppt_h</p:attrName>
                                        </p:attrNameLst>
                                      </p:cBhvr>
                                      <p:tavLst>
                                        <p:tav tm="0">
                                          <p:val>
                                            <p:fltVal val="0"/>
                                          </p:val>
                                        </p:tav>
                                        <p:tav tm="100000">
                                          <p:val>
                                            <p:strVal val="#ppt_h"/>
                                          </p:val>
                                        </p:tav>
                                      </p:tavLst>
                                    </p:anim>
                                    <p:animEffect transition="in" filter="fade">
                                      <p:cBhvr>
                                        <p:cTn id="33"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36" grpId="0" animBg="1"/>
      <p:bldP spid="37" grpId="0" animBg="1"/>
    </p:bld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5" name="Pergamen">
            <a:extLst>
              <a:ext uri="{FF2B5EF4-FFF2-40B4-BE49-F238E27FC236}">
                <a16:creationId xmlns:a16="http://schemas.microsoft.com/office/drawing/2014/main" id="{57A5EB03-C3AA-4B4F-8B00-D64B43697DCF}"/>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529200" y="475200"/>
            <a:ext cx="5266800" cy="5976000"/>
          </a:xfrm>
          <a:prstGeom prst="rect">
            <a:avLst/>
          </a:prstGeom>
          <a:effectLst>
            <a:outerShdw blurRad="50800" dist="63500" dir="2700000" algn="tl" rotWithShape="0">
              <a:prstClr val="black">
                <a:alpha val="70000"/>
              </a:prstClr>
            </a:outerShdw>
          </a:effectLst>
        </p:spPr>
      </p:pic>
      <p:sp>
        <p:nvSpPr>
          <p:cNvPr id="16" name="Text SVK">
            <a:extLst>
              <a:ext uri="{FF2B5EF4-FFF2-40B4-BE49-F238E27FC236}">
                <a16:creationId xmlns:a16="http://schemas.microsoft.com/office/drawing/2014/main" id="{E9EBCC8F-7CF2-4F70-B13B-B7B7FEF99AF0}"/>
              </a:ext>
            </a:extLst>
          </p:cNvPr>
          <p:cNvSpPr txBox="1"/>
          <p:nvPr/>
        </p:nvSpPr>
        <p:spPr>
          <a:xfrm>
            <a:off x="1249200" y="1490400"/>
            <a:ext cx="3877200" cy="3539430"/>
          </a:xfrm>
          <a:prstGeom prst="rect">
            <a:avLst/>
          </a:prstGeom>
          <a:noFill/>
          <a:effectLst/>
        </p:spPr>
        <p:txBody>
          <a:bodyPr wrap="square" rtlCol="0">
            <a:spAutoFit/>
          </a:bodyPr>
          <a:lstStyle/>
          <a:p>
            <a:pPr algn="just" defTabSz="331619"/>
            <a:r>
              <a:rPr lang="sk-SK" sz="2612">
                <a:ln>
                  <a:solidFill>
                    <a:prstClr val="black">
                      <a:lumMod val="65000"/>
                      <a:lumOff val="35000"/>
                    </a:prstClr>
                  </a:solidFill>
                </a:ln>
                <a:solidFill>
                  <a:prstClr val="white">
                    <a:lumMod val="95000"/>
                  </a:prstClr>
                </a:solidFill>
                <a:effectLst>
                  <a:outerShdw blurRad="38100" dist="38100" dir="2700000" algn="tl">
                    <a:srgbClr val="000000"/>
                  </a:outerShdw>
                </a:effectLst>
                <a:latin typeface="Arabia CE" pitchFamily="2" charset="0"/>
              </a:rPr>
              <a:t>  </a:t>
            </a:r>
            <a:r>
              <a:rPr lang="sk-SK" sz="2800">
                <a:ln>
                  <a:solidFill>
                    <a:prstClr val="white"/>
                  </a:solidFill>
                </a:ln>
                <a:solidFill>
                  <a:srgbClr val="FF0000"/>
                </a:solidFill>
                <a:effectLst>
                  <a:outerShdw blurRad="38100" dist="38100" dir="2700000" algn="tl">
                    <a:srgbClr val="000000"/>
                  </a:outerShdw>
                </a:effectLst>
                <a:latin typeface="Arabia CE" pitchFamily="2" charset="0"/>
              </a:rPr>
              <a:t>H</a:t>
            </a:r>
            <a:r>
              <a:rPr lang="sk-SK" sz="1400" b="1" i="1">
                <a:solidFill>
                  <a:prstClr val="black"/>
                </a:solidFill>
                <a:effectLst>
                  <a:outerShdw blurRad="50800" dist="38100" dir="2700000" algn="tl" rotWithShape="0">
                    <a:prstClr val="white">
                      <a:lumMod val="95000"/>
                      <a:alpha val="40000"/>
                    </a:prstClr>
                  </a:outerShdw>
                </a:effectLst>
                <a:latin typeface="Brooklyn CE" pitchFamily="2" charset="0"/>
              </a:rPr>
              <a:t>rad Arundel je obnovený a prestavaný stredoveký hrad v západnom Sussexe a súčasne jedno z najdlhšie obývaných vidieckych sídiel v Anglicku. Bol založený Rogerom de Montgomery v roku 1067, ktorý sa stal prvým majiteľom grófstva Arundel vďaka Viliamovi Dobyvateľovi. Od 11. storočia, hrad slúžil ako sídlo a bol vo vlastníctve rodiny vojvodu z Norfolku po dobu viac ako 400 rokov. Hrad bol zničený v anglickej občianskej vojne a v období 1870-90 bol takmer kompletne prestavaný. Vďaka nádhernej gotickej architektúre, je považovaný za jedno z najväčších diel viktoriánskeho Anglicka.</a:t>
            </a:r>
          </a:p>
        </p:txBody>
      </p:sp>
      <p:sp>
        <p:nvSpPr>
          <p:cNvPr id="17" name="Text ŠPA">
            <a:extLst>
              <a:ext uri="{FF2B5EF4-FFF2-40B4-BE49-F238E27FC236}">
                <a16:creationId xmlns:a16="http://schemas.microsoft.com/office/drawing/2014/main" id="{390A79AC-1914-49DE-8E17-30361591C091}"/>
              </a:ext>
            </a:extLst>
          </p:cNvPr>
          <p:cNvSpPr txBox="1"/>
          <p:nvPr/>
        </p:nvSpPr>
        <p:spPr>
          <a:xfrm>
            <a:off x="1247225" y="1488841"/>
            <a:ext cx="3877550" cy="3970318"/>
          </a:xfrm>
          <a:prstGeom prst="rect">
            <a:avLst/>
          </a:prstGeom>
          <a:noFill/>
          <a:effectLst/>
        </p:spPr>
        <p:txBody>
          <a:bodyPr wrap="square" rtlCol="0">
            <a:spAutoFit/>
          </a:bodyPr>
          <a:lstStyle/>
          <a:p>
            <a:pPr lvl="0" algn="just" defTabSz="331619"/>
            <a:r>
              <a:rPr kumimoji="0" lang="sk-SK" sz="2612" b="0" i="0" u="none" strike="noStrike" kern="0" cap="none" spc="0" normalizeH="0" baseline="0" noProof="0">
                <a:ln>
                  <a:solidFill>
                    <a:prstClr val="black">
                      <a:lumMod val="65000"/>
                      <a:lumOff val="35000"/>
                    </a:prstClr>
                  </a:solidFill>
                </a:ln>
                <a:solidFill>
                  <a:prstClr val="white">
                    <a:lumMod val="95000"/>
                  </a:prstClr>
                </a:solidFill>
                <a:effectLst>
                  <a:outerShdw blurRad="38100" dist="38100" dir="2700000" algn="tl">
                    <a:srgbClr val="000000"/>
                  </a:outerShdw>
                </a:effectLst>
                <a:uLnTx/>
                <a:uFillTx/>
                <a:latin typeface="Arabia CE" pitchFamily="2" charset="0"/>
              </a:rPr>
              <a:t>  </a:t>
            </a:r>
            <a:r>
              <a:rPr kumimoji="0" lang="sk-SK" sz="2800" b="0" u="none" strike="noStrike" kern="0" cap="none" spc="0" normalizeH="0" baseline="0" noProof="0">
                <a:ln>
                  <a:solidFill>
                    <a:prstClr val="white"/>
                  </a:solidFill>
                </a:ln>
                <a:solidFill>
                  <a:srgbClr val="FF0000"/>
                </a:solidFill>
                <a:effectLst>
                  <a:outerShdw blurRad="38100" dist="38100" dir="2700000" algn="tl">
                    <a:srgbClr val="000000"/>
                  </a:outerShdw>
                </a:effectLst>
                <a:uLnTx/>
                <a:uFillTx/>
                <a:latin typeface="Arabia CE" pitchFamily="2" charset="0"/>
              </a:rPr>
              <a:t>C</a:t>
            </a:r>
            <a:r>
              <a:rPr lang="es-ES" sz="1400" b="1" i="1" kern="0">
                <a:solidFill>
                  <a:prstClr val="black"/>
                </a:solidFill>
                <a:effectLst>
                  <a:outerShdw blurRad="50800" dist="38100" dir="2700000" algn="tl" rotWithShape="0">
                    <a:prstClr val="white">
                      <a:lumMod val="95000"/>
                      <a:alpha val="40000"/>
                    </a:prstClr>
                  </a:outerShdw>
                </a:effectLst>
                <a:latin typeface="Brooklyn CE" pitchFamily="2" charset="0"/>
              </a:rPr>
              <a:t>astillo de Arundel es un castillo medieval restaurado y reformado en West Sussex. Es una de las casas más largo habitadas en Inglaterra. Fue establecido por Roger de Montgomery en 1067. Roger se convirtió en el primero en ocupar el condado de Arundel por las gracias de Guillermo el Conquistador. Desde el siglo 11, el castillo ha servido como una casa y la propiedad de la familia del duque de Norfolk durante más de 400 años. El castillo fue dañado durante la Guerra Civil Inglés y entre los años 1870 y 1890 fue casi totalmente reconstruida. La magnífica arquitectura de estilo gótico es considerado una de las grandes obras de la Inglaterra victoriana.</a:t>
            </a:r>
            <a:endParaRPr kumimoji="0" lang="sk-SK" altLang="sk-SK" sz="1400" b="0" i="1" u="none" strike="noStrike" kern="0" cap="none" spc="0" normalizeH="0" baseline="0" noProof="0">
              <a:ln>
                <a:noFill/>
              </a:ln>
              <a:solidFill>
                <a:srgbClr val="ED7D31">
                  <a:lumMod val="50000"/>
                </a:srgbClr>
              </a:solidFill>
              <a:effectLst/>
              <a:uLnTx/>
              <a:uFillTx/>
            </a:endParaRPr>
          </a:p>
        </p:txBody>
      </p:sp>
      <p:sp>
        <p:nvSpPr>
          <p:cNvPr id="18" name="Text ANG">
            <a:extLst>
              <a:ext uri="{FF2B5EF4-FFF2-40B4-BE49-F238E27FC236}">
                <a16:creationId xmlns:a16="http://schemas.microsoft.com/office/drawing/2014/main" id="{36063A95-FCE0-4A94-A23A-D61A9EC4A3BA}"/>
              </a:ext>
            </a:extLst>
          </p:cNvPr>
          <p:cNvSpPr txBox="1"/>
          <p:nvPr/>
        </p:nvSpPr>
        <p:spPr>
          <a:xfrm>
            <a:off x="1249200" y="1490400"/>
            <a:ext cx="3877200" cy="3970318"/>
          </a:xfrm>
          <a:prstGeom prst="rect">
            <a:avLst/>
          </a:prstGeom>
          <a:noFill/>
          <a:effectLst/>
        </p:spPr>
        <p:txBody>
          <a:bodyPr wrap="square" rtlCol="0">
            <a:spAutoFit/>
          </a:bodyPr>
          <a:lstStyle/>
          <a:p>
            <a:pPr lvl="0" algn="just" defTabSz="331619"/>
            <a:r>
              <a:rPr kumimoji="0" lang="sk-SK" sz="2612" b="0" i="0" u="none" strike="noStrike" kern="0" cap="none" spc="0" normalizeH="0" baseline="0" noProof="0">
                <a:ln>
                  <a:solidFill>
                    <a:prstClr val="black">
                      <a:lumMod val="65000"/>
                      <a:lumOff val="35000"/>
                    </a:prstClr>
                  </a:solidFill>
                </a:ln>
                <a:solidFill>
                  <a:prstClr val="white">
                    <a:lumMod val="95000"/>
                  </a:prstClr>
                </a:solidFill>
                <a:effectLst>
                  <a:outerShdw blurRad="38100" dist="38100" dir="2700000" algn="tl">
                    <a:srgbClr val="000000"/>
                  </a:outerShdw>
                </a:effectLst>
                <a:uLnTx/>
                <a:uFillTx/>
                <a:latin typeface="Arabia CE" pitchFamily="2" charset="0"/>
              </a:rPr>
              <a:t>  </a:t>
            </a:r>
            <a:r>
              <a:rPr kumimoji="0" lang="sk-SK" sz="2800" b="0" u="none" strike="noStrike" kern="0" cap="none" spc="0" normalizeH="0" baseline="0" noProof="0">
                <a:ln>
                  <a:solidFill>
                    <a:prstClr val="white"/>
                  </a:solidFill>
                </a:ln>
                <a:solidFill>
                  <a:srgbClr val="FF0000"/>
                </a:solidFill>
                <a:effectLst>
                  <a:outerShdw blurRad="38100" dist="38100" dir="2700000" algn="tl">
                    <a:srgbClr val="000000"/>
                  </a:outerShdw>
                </a:effectLst>
                <a:uLnTx/>
                <a:uFillTx/>
                <a:latin typeface="Arabia CE" pitchFamily="2" charset="0"/>
              </a:rPr>
              <a:t>A</a:t>
            </a:r>
            <a:r>
              <a:rPr lang="en-US" sz="1400" b="1" kern="0">
                <a:solidFill>
                  <a:prstClr val="black"/>
                </a:solidFill>
                <a:effectLst>
                  <a:outerShdw blurRad="50800" dist="38100" dir="2700000" algn="tl" rotWithShape="0">
                    <a:prstClr val="white">
                      <a:lumMod val="95000"/>
                      <a:alpha val="40000"/>
                    </a:prstClr>
                  </a:outerShdw>
                </a:effectLst>
                <a:latin typeface="Brooklyn CE" pitchFamily="2" charset="0"/>
              </a:rPr>
              <a:t>rundel Castle is a restored and remodeled medieval castle in West Sussex. It is one of the longest inhabited country houses in England. It was established by Roger de Montgomery on 1067. Roger became the first to hold the earldom of Arundel by the graces of William the Conqueror. From the 11th century, the castle has served as a home and was in the ownership of the family of the Duke of Norfolk for over 400 years. The castle was damaged during the English Civil War and between the 1870s and 1890s was almost completely rebuilt. The magnificent architecture in Gothic style is considered to be one of the great works of Victorian England.</a:t>
            </a:r>
            <a:endParaRPr kumimoji="0" lang="sk-SK" altLang="sk-SK" sz="1400" b="0" i="1" u="none" strike="noStrike" kern="0" cap="none" spc="0" normalizeH="0" baseline="0" noProof="0">
              <a:ln>
                <a:noFill/>
              </a:ln>
              <a:solidFill>
                <a:srgbClr val="ED7D31">
                  <a:lumMod val="50000"/>
                </a:srgbClr>
              </a:solidFill>
              <a:effectLst/>
              <a:uLnTx/>
              <a:uFillTx/>
            </a:endParaRPr>
          </a:p>
        </p:txBody>
      </p:sp>
      <p:sp>
        <p:nvSpPr>
          <p:cNvPr id="19" name="Wikipedia">
            <a:extLst>
              <a:ext uri="{FF2B5EF4-FFF2-40B4-BE49-F238E27FC236}">
                <a16:creationId xmlns:a16="http://schemas.microsoft.com/office/drawing/2014/main" id="{1FE8F633-E746-4F09-B80A-B592744A8850}"/>
              </a:ext>
            </a:extLst>
          </p:cNvPr>
          <p:cNvSpPr txBox="1"/>
          <p:nvPr/>
        </p:nvSpPr>
        <p:spPr>
          <a:xfrm>
            <a:off x="4051416" y="5409034"/>
            <a:ext cx="1041167" cy="276999"/>
          </a:xfrm>
          <a:prstGeom prst="rect">
            <a:avLst/>
          </a:prstGeom>
          <a:noFill/>
        </p:spPr>
        <p:txBody>
          <a:bodyPr wrap="square" rtlCol="0">
            <a:spAutoFit/>
          </a:bodyPr>
          <a:lstStyle/>
          <a:p>
            <a:pPr algn="ctr" defTabSz="331619"/>
            <a:r>
              <a:rPr lang="sk-SK" sz="1200" b="1" i="1">
                <a:solidFill>
                  <a:schemeClr val="tx1">
                    <a:lumMod val="75000"/>
                    <a:lumOff val="25000"/>
                  </a:schemeClr>
                </a:solidFill>
                <a:effectLst>
                  <a:outerShdw blurRad="50800" dist="38100" dir="2700000" algn="tl" rotWithShape="0">
                    <a:prstClr val="white">
                      <a:lumMod val="95000"/>
                      <a:alpha val="40000"/>
                    </a:prstClr>
                  </a:outerShdw>
                </a:effectLst>
                <a:latin typeface="Brooklyn CE" pitchFamily="2" charset="0"/>
              </a:rPr>
              <a:t>Wikipedia</a:t>
            </a:r>
          </a:p>
        </p:txBody>
      </p:sp>
      <p:pic>
        <p:nvPicPr>
          <p:cNvPr id="25" name="Rám 1">
            <a:extLst>
              <a:ext uri="{FF2B5EF4-FFF2-40B4-BE49-F238E27FC236}">
                <a16:creationId xmlns:a16="http://schemas.microsoft.com/office/drawing/2014/main" id="{555A5163-62F3-42D5-9744-80F3C9BF3AF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5872"/>
            <a:ext cx="9144000" cy="6863871"/>
          </a:xfrm>
          <a:prstGeom prst="rect">
            <a:avLst/>
          </a:prstGeom>
        </p:spPr>
      </p:pic>
      <p:pic>
        <p:nvPicPr>
          <p:cNvPr id="12" name="SVK">
            <a:extLst>
              <a:ext uri="{FF2B5EF4-FFF2-40B4-BE49-F238E27FC236}">
                <a16:creationId xmlns:a16="http://schemas.microsoft.com/office/drawing/2014/main" id="{412FD3BE-1475-4067-8E2D-9739F923FAE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564431" y="1077169"/>
            <a:ext cx="370100" cy="246734"/>
          </a:xfrm>
          <a:prstGeom prst="ellipse">
            <a:avLst/>
          </a:prstGeom>
          <a:ln w="12700" cap="rnd">
            <a:solidFill>
              <a:sysClr val="window" lastClr="FFFFFF"/>
            </a:solidFill>
          </a:ln>
          <a:effectLst>
            <a:outerShdw blurRad="76200" dist="762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pic>
        <p:nvPicPr>
          <p:cNvPr id="13" name="ŠPA">
            <a:extLst>
              <a:ext uri="{FF2B5EF4-FFF2-40B4-BE49-F238E27FC236}">
                <a16:creationId xmlns:a16="http://schemas.microsoft.com/office/drawing/2014/main" id="{89B4B81E-F43C-4DC0-873E-234EE4CA5E7C}"/>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915816" y="1077171"/>
            <a:ext cx="370100" cy="246733"/>
          </a:xfrm>
          <a:prstGeom prst="ellipse">
            <a:avLst/>
          </a:prstGeom>
          <a:ln w="12700" cap="rnd">
            <a:solidFill>
              <a:sysClr val="window" lastClr="FFFFFF"/>
            </a:solidFill>
          </a:ln>
          <a:effectLst>
            <a:outerShdw blurRad="76200" dist="762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pic>
        <p:nvPicPr>
          <p:cNvPr id="14" name="ANG">
            <a:extLst>
              <a:ext uri="{FF2B5EF4-FFF2-40B4-BE49-F238E27FC236}">
                <a16:creationId xmlns:a16="http://schemas.microsoft.com/office/drawing/2014/main" id="{B112DA91-9DB8-43CE-8F94-875FC9F75A5F}"/>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267201" y="1077170"/>
            <a:ext cx="370100" cy="246734"/>
          </a:xfrm>
          <a:prstGeom prst="ellipse">
            <a:avLst/>
          </a:prstGeom>
          <a:ln w="12700" cap="rnd">
            <a:solidFill>
              <a:sysClr val="window" lastClr="FFFFFF"/>
            </a:solidFill>
          </a:ln>
          <a:effectLst>
            <a:outerShdw blurRad="76200" dist="762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pic>
        <p:nvPicPr>
          <p:cNvPr id="20" name="Krytie">
            <a:extLst>
              <a:ext uri="{FF2B5EF4-FFF2-40B4-BE49-F238E27FC236}">
                <a16:creationId xmlns:a16="http://schemas.microsoft.com/office/drawing/2014/main" id="{14CA2A73-4626-4D56-BE1C-BDB166C651BD}"/>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530574" y="476672"/>
            <a:ext cx="5265562" cy="5976664"/>
          </a:xfrm>
          <a:prstGeom prst="rect">
            <a:avLst/>
          </a:prstGeom>
          <a:effectLst>
            <a:outerShdw blurRad="50800" dist="63500" dir="2700000" algn="tl" rotWithShape="0">
              <a:prstClr val="black">
                <a:alpha val="70000"/>
              </a:prstClr>
            </a:outerShdw>
          </a:effectLst>
        </p:spPr>
      </p:pic>
      <p:sp>
        <p:nvSpPr>
          <p:cNvPr id="22" name="Miesto">
            <a:extLst>
              <a:ext uri="{FF2B5EF4-FFF2-40B4-BE49-F238E27FC236}">
                <a16:creationId xmlns:a16="http://schemas.microsoft.com/office/drawing/2014/main" id="{133E1027-AFF7-4E08-B6A2-31B08425E0C6}"/>
              </a:ext>
            </a:extLst>
          </p:cNvPr>
          <p:cNvSpPr/>
          <p:nvPr/>
        </p:nvSpPr>
        <p:spPr>
          <a:xfrm>
            <a:off x="6262303" y="1080000"/>
            <a:ext cx="2335896" cy="1200329"/>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sk-SK" sz="4400" b="1" cap="none" spc="300">
                <a:ln w="22225">
                  <a:solidFill>
                    <a:schemeClr val="tx1"/>
                  </a:solidFill>
                </a:ln>
                <a:solidFill>
                  <a:srgbClr val="00B050"/>
                </a:solidFill>
                <a:effectLst>
                  <a:outerShdw blurRad="76200" dist="50800" dir="5400000" algn="tl" rotWithShape="0">
                    <a:srgbClr val="000000">
                      <a:alpha val="65000"/>
                    </a:srgbClr>
                  </a:outerShdw>
                </a:effectLst>
                <a:latin typeface="Old English CE" panose="02010502050601010104" pitchFamily="2" charset="0"/>
              </a:rPr>
              <a:t>Arundel</a:t>
            </a:r>
          </a:p>
          <a:p>
            <a:pPr algn="ctr"/>
            <a:r>
              <a:rPr lang="sk-SK" sz="2800" b="1" spc="300">
                <a:ln w="12700">
                  <a:solidFill>
                    <a:schemeClr val="tx1"/>
                  </a:solidFill>
                </a:ln>
                <a:solidFill>
                  <a:srgbClr val="00B050"/>
                </a:solidFill>
                <a:effectLst>
                  <a:outerShdw blurRad="76200" dist="50800" dir="5400000" algn="tl" rotWithShape="0">
                    <a:srgbClr val="000000">
                      <a:alpha val="65000"/>
                    </a:srgbClr>
                  </a:outerShdw>
                </a:effectLst>
                <a:latin typeface="Old English CE" panose="02010502050601010104" pitchFamily="2" charset="0"/>
              </a:rPr>
              <a:t>Castle</a:t>
            </a:r>
            <a:endParaRPr lang="sk-SK" sz="2800" b="1" cap="none" spc="300">
              <a:ln w="12700">
                <a:solidFill>
                  <a:schemeClr val="tx1"/>
                </a:solidFill>
              </a:ln>
              <a:solidFill>
                <a:srgbClr val="00B050"/>
              </a:solidFill>
              <a:effectLst>
                <a:outerShdw blurRad="76200" dist="50800" dir="5400000" algn="tl" rotWithShape="0">
                  <a:srgbClr val="000000">
                    <a:alpha val="65000"/>
                  </a:srgbClr>
                </a:outerShdw>
              </a:effectLst>
              <a:latin typeface="Old English CE" panose="02010502050601010104" pitchFamily="2" charset="0"/>
            </a:endParaRPr>
          </a:p>
        </p:txBody>
      </p:sp>
      <p:pic>
        <p:nvPicPr>
          <p:cNvPr id="23" name="Kruh - šípka">
            <a:extLst>
              <a:ext uri="{FF2B5EF4-FFF2-40B4-BE49-F238E27FC236}">
                <a16:creationId xmlns:a16="http://schemas.microsoft.com/office/drawing/2014/main" id="{0AD25B6F-B0CB-4786-A768-DC1C387330FA}"/>
              </a:ext>
            </a:extLst>
          </p:cNvPr>
          <p:cNvPicPr>
            <a:picLocks/>
          </p:cNvPicPr>
          <p:nvPr/>
        </p:nvPicPr>
        <p:blipFill>
          <a:blip r:embed="rId7">
            <a:extLst>
              <a:ext uri="{28A0092B-C50C-407E-A947-70E740481C1C}">
                <a14:useLocalDpi xmlns:a14="http://schemas.microsoft.com/office/drawing/2010/main" val="0"/>
              </a:ext>
            </a:extLst>
          </a:blip>
          <a:srcRect/>
          <a:stretch/>
        </p:blipFill>
        <p:spPr>
          <a:xfrm>
            <a:off x="8100000" y="5868000"/>
            <a:ext cx="612000" cy="612000"/>
          </a:xfrm>
          <a:prstGeom prst="rect">
            <a:avLst/>
          </a:prstGeom>
          <a:noFill/>
          <a:ln>
            <a:noFill/>
          </a:ln>
          <a:effectLst>
            <a:outerShdw blurRad="50800" dist="38100" dir="2700000" algn="tl" rotWithShape="0">
              <a:prstClr val="black">
                <a:alpha val="49000"/>
              </a:prstClr>
            </a:outerShdw>
          </a:effectLst>
        </p:spPr>
      </p:pic>
      <p:pic>
        <p:nvPicPr>
          <p:cNvPr id="8" name="Kresba">
            <a:extLst>
              <a:ext uri="{FF2B5EF4-FFF2-40B4-BE49-F238E27FC236}">
                <a16:creationId xmlns:a16="http://schemas.microsoft.com/office/drawing/2014/main" id="{D7F432C7-475C-490A-B484-DEF54193EB31}"/>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6205068" y="2376000"/>
            <a:ext cx="2448271" cy="3264362"/>
          </a:xfrm>
          <a:prstGeom prst="rect">
            <a:avLst/>
          </a:prstGeom>
          <a:effectLst>
            <a:outerShdw blurRad="50800" dist="38100" dir="2700000" algn="tl" rotWithShape="0">
              <a:prstClr val="black">
                <a:alpha val="78000"/>
              </a:prstClr>
            </a:outerShdw>
          </a:effectLst>
        </p:spPr>
      </p:pic>
    </p:spTree>
    <p:extLst>
      <p:ext uri="{BB962C8B-B14F-4D97-AF65-F5344CB8AC3E}">
        <p14:creationId xmlns:p14="http://schemas.microsoft.com/office/powerpoint/2010/main" val="2089566318"/>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500"/>
                                  </p:stCondLst>
                                  <p:childTnLst>
                                    <p:set>
                                      <p:cBhvr>
                                        <p:cTn id="6" dur="1" fill="hold">
                                          <p:stCondLst>
                                            <p:cond delay="0"/>
                                          </p:stCondLst>
                                        </p:cTn>
                                        <p:tgtEl>
                                          <p:spTgt spid="20"/>
                                        </p:tgtEl>
                                        <p:attrNameLst>
                                          <p:attrName>style.visibility</p:attrName>
                                        </p:attrNameLst>
                                      </p:cBhvr>
                                      <p:to>
                                        <p:strVal val="visible"/>
                                      </p:to>
                                    </p:set>
                                    <p:animEffect transition="in" filter="wipe(up)">
                                      <p:cBhvr>
                                        <p:cTn id="7" dur="2000"/>
                                        <p:tgtEl>
                                          <p:spTgt spid="20"/>
                                        </p:tgtEl>
                                      </p:cBhvr>
                                    </p:animEffect>
                                  </p:childTnLst>
                                </p:cTn>
                              </p:par>
                              <p:par>
                                <p:cTn id="8" presetID="22" presetClass="entr" presetSubtype="1" fill="hold" nodeType="withEffect">
                                  <p:stCondLst>
                                    <p:cond delay="500"/>
                                  </p:stCondLst>
                                  <p:childTnLst>
                                    <p:set>
                                      <p:cBhvr>
                                        <p:cTn id="9" dur="1" fill="hold">
                                          <p:stCondLst>
                                            <p:cond delay="0"/>
                                          </p:stCondLst>
                                        </p:cTn>
                                        <p:tgtEl>
                                          <p:spTgt spid="15"/>
                                        </p:tgtEl>
                                        <p:attrNameLst>
                                          <p:attrName>style.visibility</p:attrName>
                                        </p:attrNameLst>
                                      </p:cBhvr>
                                      <p:to>
                                        <p:strVal val="visible"/>
                                      </p:to>
                                    </p:set>
                                    <p:animEffect transition="in" filter="wipe(up)">
                                      <p:cBhvr>
                                        <p:cTn id="10" dur="2000"/>
                                        <p:tgtEl>
                                          <p:spTgt spid="15"/>
                                        </p:tgtEl>
                                      </p:cBhvr>
                                    </p:animEffect>
                                  </p:childTnLst>
                                </p:cTn>
                              </p:par>
                              <p:par>
                                <p:cTn id="11" presetID="10" presetClass="entr" presetSubtype="0" fill="hold" grpId="0" nodeType="withEffect">
                                  <p:stCondLst>
                                    <p:cond delay="2500"/>
                                  </p:stCondLst>
                                  <p:childTnLst>
                                    <p:set>
                                      <p:cBhvr>
                                        <p:cTn id="12" dur="1" fill="hold">
                                          <p:stCondLst>
                                            <p:cond delay="0"/>
                                          </p:stCondLst>
                                        </p:cTn>
                                        <p:tgtEl>
                                          <p:spTgt spid="18"/>
                                        </p:tgtEl>
                                        <p:attrNameLst>
                                          <p:attrName>style.visibility</p:attrName>
                                        </p:attrNameLst>
                                      </p:cBhvr>
                                      <p:to>
                                        <p:strVal val="visible"/>
                                      </p:to>
                                    </p:set>
                                    <p:animEffect transition="in" filter="fade">
                                      <p:cBhvr>
                                        <p:cTn id="13" dur="500"/>
                                        <p:tgtEl>
                                          <p:spTgt spid="18"/>
                                        </p:tgtEl>
                                      </p:cBhvr>
                                    </p:animEffect>
                                  </p:childTnLst>
                                </p:cTn>
                              </p:par>
                              <p:par>
                                <p:cTn id="14" presetID="10" presetClass="entr" presetSubtype="0" fill="hold" grpId="0" nodeType="withEffect">
                                  <p:stCondLst>
                                    <p:cond delay="2500"/>
                                  </p:stCondLst>
                                  <p:childTnLst>
                                    <p:set>
                                      <p:cBhvr>
                                        <p:cTn id="15" dur="1" fill="hold">
                                          <p:stCondLst>
                                            <p:cond delay="0"/>
                                          </p:stCondLst>
                                        </p:cTn>
                                        <p:tgtEl>
                                          <p:spTgt spid="17"/>
                                        </p:tgtEl>
                                        <p:attrNameLst>
                                          <p:attrName>style.visibility</p:attrName>
                                        </p:attrNameLst>
                                      </p:cBhvr>
                                      <p:to>
                                        <p:strVal val="visible"/>
                                      </p:to>
                                    </p:set>
                                    <p:animEffect transition="in" filter="fade">
                                      <p:cBhvr>
                                        <p:cTn id="16" dur="500"/>
                                        <p:tgtEl>
                                          <p:spTgt spid="17"/>
                                        </p:tgtEl>
                                      </p:cBhvr>
                                    </p:animEffect>
                                  </p:childTnLst>
                                </p:cTn>
                              </p:par>
                              <p:par>
                                <p:cTn id="17" presetID="10" presetClass="entr" presetSubtype="0" fill="hold" grpId="0" nodeType="withEffect">
                                  <p:stCondLst>
                                    <p:cond delay="2500"/>
                                  </p:stCondLst>
                                  <p:childTnLst>
                                    <p:set>
                                      <p:cBhvr>
                                        <p:cTn id="18" dur="1" fill="hold">
                                          <p:stCondLst>
                                            <p:cond delay="0"/>
                                          </p:stCondLst>
                                        </p:cTn>
                                        <p:tgtEl>
                                          <p:spTgt spid="16"/>
                                        </p:tgtEl>
                                        <p:attrNameLst>
                                          <p:attrName>style.visibility</p:attrName>
                                        </p:attrNameLst>
                                      </p:cBhvr>
                                      <p:to>
                                        <p:strVal val="visible"/>
                                      </p:to>
                                    </p:set>
                                    <p:animEffect transition="in" filter="fade">
                                      <p:cBhvr>
                                        <p:cTn id="19" dur="500"/>
                                        <p:tgtEl>
                                          <p:spTgt spid="16"/>
                                        </p:tgtEl>
                                      </p:cBhvr>
                                    </p:animEffect>
                                  </p:childTnLst>
                                </p:cTn>
                              </p:par>
                              <p:par>
                                <p:cTn id="20" presetID="10" presetClass="exit" presetSubtype="0" fill="hold" grpId="1" nodeType="withEffect">
                                  <p:stCondLst>
                                    <p:cond delay="3000"/>
                                  </p:stCondLst>
                                  <p:childTnLst>
                                    <p:animEffect transition="out" filter="fade">
                                      <p:cBhvr>
                                        <p:cTn id="21" dur="500"/>
                                        <p:tgtEl>
                                          <p:spTgt spid="17"/>
                                        </p:tgtEl>
                                      </p:cBhvr>
                                    </p:animEffect>
                                    <p:set>
                                      <p:cBhvr>
                                        <p:cTn id="22" dur="1" fill="hold">
                                          <p:stCondLst>
                                            <p:cond delay="499"/>
                                          </p:stCondLst>
                                        </p:cTn>
                                        <p:tgtEl>
                                          <p:spTgt spid="17"/>
                                        </p:tgtEl>
                                        <p:attrNameLst>
                                          <p:attrName>style.visibility</p:attrName>
                                        </p:attrNameLst>
                                      </p:cBhvr>
                                      <p:to>
                                        <p:strVal val="hidden"/>
                                      </p:to>
                                    </p:set>
                                  </p:childTnLst>
                                </p:cTn>
                              </p:par>
                              <p:par>
                                <p:cTn id="23" presetID="10" presetClass="exit" presetSubtype="0" fill="hold" grpId="1" nodeType="withEffect">
                                  <p:stCondLst>
                                    <p:cond delay="3000"/>
                                  </p:stCondLst>
                                  <p:childTnLst>
                                    <p:animEffect transition="out" filter="fade">
                                      <p:cBhvr>
                                        <p:cTn id="24" dur="500"/>
                                        <p:tgtEl>
                                          <p:spTgt spid="16"/>
                                        </p:tgtEl>
                                      </p:cBhvr>
                                    </p:animEffect>
                                    <p:set>
                                      <p:cBhvr>
                                        <p:cTn id="25" dur="1" fill="hold">
                                          <p:stCondLst>
                                            <p:cond delay="499"/>
                                          </p:stCondLst>
                                        </p:cTn>
                                        <p:tgtEl>
                                          <p:spTgt spid="16"/>
                                        </p:tgtEl>
                                        <p:attrNameLst>
                                          <p:attrName>style.visibility</p:attrName>
                                        </p:attrNameLst>
                                      </p:cBhvr>
                                      <p:to>
                                        <p:strVal val="hidden"/>
                                      </p:to>
                                    </p:set>
                                  </p:childTnLst>
                                </p:cTn>
                              </p:par>
                            </p:childTnLst>
                          </p:cTn>
                        </p:par>
                        <p:par>
                          <p:cTn id="26" fill="hold">
                            <p:stCondLst>
                              <p:cond delay="3500"/>
                            </p:stCondLst>
                            <p:childTnLst>
                              <p:par>
                                <p:cTn id="27" presetID="22" presetClass="exit" presetSubtype="1" fill="hold" nodeType="afterEffect">
                                  <p:stCondLst>
                                    <p:cond delay="500"/>
                                  </p:stCondLst>
                                  <p:childTnLst>
                                    <p:animEffect transition="out" filter="wipe(up)">
                                      <p:cBhvr>
                                        <p:cTn id="28" dur="2500"/>
                                        <p:tgtEl>
                                          <p:spTgt spid="20"/>
                                        </p:tgtEl>
                                      </p:cBhvr>
                                    </p:animEffect>
                                    <p:set>
                                      <p:cBhvr>
                                        <p:cTn id="29" dur="1" fill="hold">
                                          <p:stCondLst>
                                            <p:cond delay="2499"/>
                                          </p:stCondLst>
                                        </p:cTn>
                                        <p:tgtEl>
                                          <p:spTgt spid="20"/>
                                        </p:tgtEl>
                                        <p:attrNameLst>
                                          <p:attrName>style.visibility</p:attrName>
                                        </p:attrNameLst>
                                      </p:cBhvr>
                                      <p:to>
                                        <p:strVal val="hidden"/>
                                      </p:to>
                                    </p:set>
                                  </p:childTnLst>
                                </p:cTn>
                              </p:par>
                            </p:childTnLst>
                          </p:cTn>
                        </p:par>
                        <p:par>
                          <p:cTn id="30" fill="hold">
                            <p:stCondLst>
                              <p:cond delay="6500"/>
                            </p:stCondLst>
                            <p:childTnLst>
                              <p:par>
                                <p:cTn id="31" presetID="10" presetClass="entr" presetSubtype="0" fill="hold" grpId="0" nodeType="afterEffect">
                                  <p:stCondLst>
                                    <p:cond delay="0"/>
                                  </p:stCondLst>
                                  <p:childTnLst>
                                    <p:set>
                                      <p:cBhvr>
                                        <p:cTn id="32" dur="1" fill="hold">
                                          <p:stCondLst>
                                            <p:cond delay="0"/>
                                          </p:stCondLst>
                                        </p:cTn>
                                        <p:tgtEl>
                                          <p:spTgt spid="19"/>
                                        </p:tgtEl>
                                        <p:attrNameLst>
                                          <p:attrName>style.visibility</p:attrName>
                                        </p:attrNameLst>
                                      </p:cBhvr>
                                      <p:to>
                                        <p:strVal val="visible"/>
                                      </p:to>
                                    </p:set>
                                    <p:animEffect transition="in" filter="fade">
                                      <p:cBhvr>
                                        <p:cTn id="33" dur="1000"/>
                                        <p:tgtEl>
                                          <p:spTgt spid="19"/>
                                        </p:tgtEl>
                                      </p:cBhvr>
                                    </p:animEffect>
                                  </p:childTnLst>
                                </p:cTn>
                              </p:par>
                            </p:childTnLst>
                          </p:cTn>
                        </p:par>
                        <p:par>
                          <p:cTn id="34" fill="hold">
                            <p:stCondLst>
                              <p:cond delay="7500"/>
                            </p:stCondLst>
                            <p:childTnLst>
                              <p:par>
                                <p:cTn id="35" presetID="47" presetClass="entr" presetSubtype="0" fill="hold" nodeType="after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fade">
                                      <p:cBhvr>
                                        <p:cTn id="37" dur="1500"/>
                                        <p:tgtEl>
                                          <p:spTgt spid="14"/>
                                        </p:tgtEl>
                                      </p:cBhvr>
                                    </p:animEffect>
                                    <p:anim calcmode="lin" valueType="num">
                                      <p:cBhvr>
                                        <p:cTn id="38" dur="1500" fill="hold"/>
                                        <p:tgtEl>
                                          <p:spTgt spid="14"/>
                                        </p:tgtEl>
                                        <p:attrNameLst>
                                          <p:attrName>ppt_x</p:attrName>
                                        </p:attrNameLst>
                                      </p:cBhvr>
                                      <p:tavLst>
                                        <p:tav tm="0">
                                          <p:val>
                                            <p:strVal val="#ppt_x"/>
                                          </p:val>
                                        </p:tav>
                                        <p:tav tm="100000">
                                          <p:val>
                                            <p:strVal val="#ppt_x"/>
                                          </p:val>
                                        </p:tav>
                                      </p:tavLst>
                                    </p:anim>
                                    <p:anim calcmode="lin" valueType="num">
                                      <p:cBhvr>
                                        <p:cTn id="39" dur="1500" fill="hold"/>
                                        <p:tgtEl>
                                          <p:spTgt spid="14"/>
                                        </p:tgtEl>
                                        <p:attrNameLst>
                                          <p:attrName>ppt_y</p:attrName>
                                        </p:attrNameLst>
                                      </p:cBhvr>
                                      <p:tavLst>
                                        <p:tav tm="0">
                                          <p:val>
                                            <p:strVal val="#ppt_y-.1"/>
                                          </p:val>
                                        </p:tav>
                                        <p:tav tm="100000">
                                          <p:val>
                                            <p:strVal val="#ppt_y"/>
                                          </p:val>
                                        </p:tav>
                                      </p:tavLst>
                                    </p:anim>
                                  </p:childTnLst>
                                </p:cTn>
                              </p:par>
                              <p:par>
                                <p:cTn id="40" presetID="47" presetClass="entr" presetSubtype="0" fill="hold" nodeType="withEffect">
                                  <p:stCondLst>
                                    <p:cond delay="1000"/>
                                  </p:stCondLst>
                                  <p:childTnLst>
                                    <p:set>
                                      <p:cBhvr>
                                        <p:cTn id="41" dur="1" fill="hold">
                                          <p:stCondLst>
                                            <p:cond delay="0"/>
                                          </p:stCondLst>
                                        </p:cTn>
                                        <p:tgtEl>
                                          <p:spTgt spid="13"/>
                                        </p:tgtEl>
                                        <p:attrNameLst>
                                          <p:attrName>style.visibility</p:attrName>
                                        </p:attrNameLst>
                                      </p:cBhvr>
                                      <p:to>
                                        <p:strVal val="visible"/>
                                      </p:to>
                                    </p:set>
                                    <p:animEffect transition="in" filter="fade">
                                      <p:cBhvr>
                                        <p:cTn id="42" dur="1500"/>
                                        <p:tgtEl>
                                          <p:spTgt spid="13"/>
                                        </p:tgtEl>
                                      </p:cBhvr>
                                    </p:animEffect>
                                    <p:anim calcmode="lin" valueType="num">
                                      <p:cBhvr>
                                        <p:cTn id="43" dur="1500" fill="hold"/>
                                        <p:tgtEl>
                                          <p:spTgt spid="13"/>
                                        </p:tgtEl>
                                        <p:attrNameLst>
                                          <p:attrName>ppt_x</p:attrName>
                                        </p:attrNameLst>
                                      </p:cBhvr>
                                      <p:tavLst>
                                        <p:tav tm="0">
                                          <p:val>
                                            <p:strVal val="#ppt_x"/>
                                          </p:val>
                                        </p:tav>
                                        <p:tav tm="100000">
                                          <p:val>
                                            <p:strVal val="#ppt_x"/>
                                          </p:val>
                                        </p:tav>
                                      </p:tavLst>
                                    </p:anim>
                                    <p:anim calcmode="lin" valueType="num">
                                      <p:cBhvr>
                                        <p:cTn id="44" dur="1500" fill="hold"/>
                                        <p:tgtEl>
                                          <p:spTgt spid="13"/>
                                        </p:tgtEl>
                                        <p:attrNameLst>
                                          <p:attrName>ppt_y</p:attrName>
                                        </p:attrNameLst>
                                      </p:cBhvr>
                                      <p:tavLst>
                                        <p:tav tm="0">
                                          <p:val>
                                            <p:strVal val="#ppt_y-.1"/>
                                          </p:val>
                                        </p:tav>
                                        <p:tav tm="100000">
                                          <p:val>
                                            <p:strVal val="#ppt_y"/>
                                          </p:val>
                                        </p:tav>
                                      </p:tavLst>
                                    </p:anim>
                                  </p:childTnLst>
                                </p:cTn>
                              </p:par>
                              <p:par>
                                <p:cTn id="45" presetID="47" presetClass="entr" presetSubtype="0" fill="hold" nodeType="withEffect">
                                  <p:stCondLst>
                                    <p:cond delay="2000"/>
                                  </p:stCondLst>
                                  <p:childTnLst>
                                    <p:set>
                                      <p:cBhvr>
                                        <p:cTn id="46" dur="1" fill="hold">
                                          <p:stCondLst>
                                            <p:cond delay="0"/>
                                          </p:stCondLst>
                                        </p:cTn>
                                        <p:tgtEl>
                                          <p:spTgt spid="12"/>
                                        </p:tgtEl>
                                        <p:attrNameLst>
                                          <p:attrName>style.visibility</p:attrName>
                                        </p:attrNameLst>
                                      </p:cBhvr>
                                      <p:to>
                                        <p:strVal val="visible"/>
                                      </p:to>
                                    </p:set>
                                    <p:animEffect transition="in" filter="fade">
                                      <p:cBhvr>
                                        <p:cTn id="47" dur="1500"/>
                                        <p:tgtEl>
                                          <p:spTgt spid="12"/>
                                        </p:tgtEl>
                                      </p:cBhvr>
                                    </p:animEffect>
                                    <p:anim calcmode="lin" valueType="num">
                                      <p:cBhvr>
                                        <p:cTn id="48" dur="1500" fill="hold"/>
                                        <p:tgtEl>
                                          <p:spTgt spid="12"/>
                                        </p:tgtEl>
                                        <p:attrNameLst>
                                          <p:attrName>ppt_x</p:attrName>
                                        </p:attrNameLst>
                                      </p:cBhvr>
                                      <p:tavLst>
                                        <p:tav tm="0">
                                          <p:val>
                                            <p:strVal val="#ppt_x"/>
                                          </p:val>
                                        </p:tav>
                                        <p:tav tm="100000">
                                          <p:val>
                                            <p:strVal val="#ppt_x"/>
                                          </p:val>
                                        </p:tav>
                                      </p:tavLst>
                                    </p:anim>
                                    <p:anim calcmode="lin" valueType="num">
                                      <p:cBhvr>
                                        <p:cTn id="49" dur="1500" fill="hold"/>
                                        <p:tgtEl>
                                          <p:spTgt spid="12"/>
                                        </p:tgtEl>
                                        <p:attrNameLst>
                                          <p:attrName>ppt_y</p:attrName>
                                        </p:attrNameLst>
                                      </p:cBhvr>
                                      <p:tavLst>
                                        <p:tav tm="0">
                                          <p:val>
                                            <p:strVal val="#ppt_y-.1"/>
                                          </p:val>
                                        </p:tav>
                                        <p:tav tm="100000">
                                          <p:val>
                                            <p:strVal val="#ppt_y"/>
                                          </p:val>
                                        </p:tav>
                                      </p:tavLst>
                                    </p:anim>
                                  </p:childTnLst>
                                </p:cTn>
                              </p:par>
                            </p:childTnLst>
                          </p:cTn>
                        </p:par>
                        <p:par>
                          <p:cTn id="50" fill="hold">
                            <p:stCondLst>
                              <p:cond delay="11000"/>
                            </p:stCondLst>
                            <p:childTnLst>
                              <p:par>
                                <p:cTn id="51" presetID="26" presetClass="entr" presetSubtype="0" fill="hold" nodeType="afterEffect">
                                  <p:stCondLst>
                                    <p:cond delay="500"/>
                                  </p:stCondLst>
                                  <p:childTnLst>
                                    <p:set>
                                      <p:cBhvr>
                                        <p:cTn id="52" dur="1" fill="hold">
                                          <p:stCondLst>
                                            <p:cond delay="0"/>
                                          </p:stCondLst>
                                        </p:cTn>
                                        <p:tgtEl>
                                          <p:spTgt spid="23"/>
                                        </p:tgtEl>
                                        <p:attrNameLst>
                                          <p:attrName>style.visibility</p:attrName>
                                        </p:attrNameLst>
                                      </p:cBhvr>
                                      <p:to>
                                        <p:strVal val="visible"/>
                                      </p:to>
                                    </p:set>
                                    <p:animEffect transition="in" filter="wipe(down)">
                                      <p:cBhvr>
                                        <p:cTn id="53" dur="725">
                                          <p:stCondLst>
                                            <p:cond delay="0"/>
                                          </p:stCondLst>
                                        </p:cTn>
                                        <p:tgtEl>
                                          <p:spTgt spid="23"/>
                                        </p:tgtEl>
                                      </p:cBhvr>
                                    </p:animEffect>
                                    <p:anim calcmode="lin" valueType="num">
                                      <p:cBhvr>
                                        <p:cTn id="54" dur="2278" tmFilter="0,0; 0.14,0.36; 0.43,0.73; 0.71,0.91; 1.0,1.0">
                                          <p:stCondLst>
                                            <p:cond delay="0"/>
                                          </p:stCondLst>
                                        </p:cTn>
                                        <p:tgtEl>
                                          <p:spTgt spid="23"/>
                                        </p:tgtEl>
                                        <p:attrNameLst>
                                          <p:attrName>ppt_x</p:attrName>
                                        </p:attrNameLst>
                                      </p:cBhvr>
                                      <p:tavLst>
                                        <p:tav tm="0">
                                          <p:val>
                                            <p:strVal val="#ppt_x-0.25"/>
                                          </p:val>
                                        </p:tav>
                                        <p:tav tm="100000">
                                          <p:val>
                                            <p:strVal val="#ppt_x"/>
                                          </p:val>
                                        </p:tav>
                                      </p:tavLst>
                                    </p:anim>
                                    <p:anim calcmode="lin" valueType="num">
                                      <p:cBhvr>
                                        <p:cTn id="55" dur="830" tmFilter="0.0,0.0; 0.25,0.07; 0.50,0.2; 0.75,0.467; 1.0,1.0">
                                          <p:stCondLst>
                                            <p:cond delay="0"/>
                                          </p:stCondLst>
                                        </p:cTn>
                                        <p:tgtEl>
                                          <p:spTgt spid="23"/>
                                        </p:tgtEl>
                                        <p:attrNameLst>
                                          <p:attrName>ppt_y</p:attrName>
                                        </p:attrNameLst>
                                      </p:cBhvr>
                                      <p:tavLst>
                                        <p:tav tm="0" fmla="#ppt_y-sin(pi*$)/3">
                                          <p:val>
                                            <p:fltVal val="0.5"/>
                                          </p:val>
                                        </p:tav>
                                        <p:tav tm="100000">
                                          <p:val>
                                            <p:fltVal val="1"/>
                                          </p:val>
                                        </p:tav>
                                      </p:tavLst>
                                    </p:anim>
                                    <p:anim calcmode="lin" valueType="num">
                                      <p:cBhvr>
                                        <p:cTn id="56" dur="830" tmFilter="0, 0; 0.125,0.2665; 0.25,0.4; 0.375,0.465; 0.5,0.5;  0.625,0.535; 0.75,0.6; 0.875,0.7335; 1,1">
                                          <p:stCondLst>
                                            <p:cond delay="830"/>
                                          </p:stCondLst>
                                        </p:cTn>
                                        <p:tgtEl>
                                          <p:spTgt spid="23"/>
                                        </p:tgtEl>
                                        <p:attrNameLst>
                                          <p:attrName>ppt_y</p:attrName>
                                        </p:attrNameLst>
                                      </p:cBhvr>
                                      <p:tavLst>
                                        <p:tav tm="0" fmla="#ppt_y-sin(pi*$)/9">
                                          <p:val>
                                            <p:fltVal val="0"/>
                                          </p:val>
                                        </p:tav>
                                        <p:tav tm="100000">
                                          <p:val>
                                            <p:fltVal val="1"/>
                                          </p:val>
                                        </p:tav>
                                      </p:tavLst>
                                    </p:anim>
                                    <p:anim calcmode="lin" valueType="num">
                                      <p:cBhvr>
                                        <p:cTn id="57" dur="415" tmFilter="0, 0; 0.125,0.2665; 0.25,0.4; 0.375,0.465; 0.5,0.5;  0.625,0.535; 0.75,0.6; 0.875,0.7335; 1,1">
                                          <p:stCondLst>
                                            <p:cond delay="1655"/>
                                          </p:stCondLst>
                                        </p:cTn>
                                        <p:tgtEl>
                                          <p:spTgt spid="23"/>
                                        </p:tgtEl>
                                        <p:attrNameLst>
                                          <p:attrName>ppt_y</p:attrName>
                                        </p:attrNameLst>
                                      </p:cBhvr>
                                      <p:tavLst>
                                        <p:tav tm="0" fmla="#ppt_y-sin(pi*$)/27">
                                          <p:val>
                                            <p:fltVal val="0"/>
                                          </p:val>
                                        </p:tav>
                                        <p:tav tm="100000">
                                          <p:val>
                                            <p:fltVal val="1"/>
                                          </p:val>
                                        </p:tav>
                                      </p:tavLst>
                                    </p:anim>
                                    <p:anim calcmode="lin" valueType="num">
                                      <p:cBhvr>
                                        <p:cTn id="58" dur="205" tmFilter="0, 0; 0.125,0.2665; 0.25,0.4; 0.375,0.465; 0.5,0.5;  0.625,0.535; 0.75,0.6; 0.875,0.7335; 1,1">
                                          <p:stCondLst>
                                            <p:cond delay="2070"/>
                                          </p:stCondLst>
                                        </p:cTn>
                                        <p:tgtEl>
                                          <p:spTgt spid="23"/>
                                        </p:tgtEl>
                                        <p:attrNameLst>
                                          <p:attrName>ppt_y</p:attrName>
                                        </p:attrNameLst>
                                      </p:cBhvr>
                                      <p:tavLst>
                                        <p:tav tm="0" fmla="#ppt_y-sin(pi*$)/81">
                                          <p:val>
                                            <p:fltVal val="0"/>
                                          </p:val>
                                        </p:tav>
                                        <p:tav tm="100000">
                                          <p:val>
                                            <p:fltVal val="1"/>
                                          </p:val>
                                        </p:tav>
                                      </p:tavLst>
                                    </p:anim>
                                    <p:animScale>
                                      <p:cBhvr>
                                        <p:cTn id="59" dur="33">
                                          <p:stCondLst>
                                            <p:cond delay="813"/>
                                          </p:stCondLst>
                                        </p:cTn>
                                        <p:tgtEl>
                                          <p:spTgt spid="23"/>
                                        </p:tgtEl>
                                      </p:cBhvr>
                                      <p:to x="100000" y="60000"/>
                                    </p:animScale>
                                    <p:animScale>
                                      <p:cBhvr>
                                        <p:cTn id="60" dur="208" decel="50000">
                                          <p:stCondLst>
                                            <p:cond delay="845"/>
                                          </p:stCondLst>
                                        </p:cTn>
                                        <p:tgtEl>
                                          <p:spTgt spid="23"/>
                                        </p:tgtEl>
                                      </p:cBhvr>
                                      <p:to x="100000" y="100000"/>
                                    </p:animScale>
                                    <p:animScale>
                                      <p:cBhvr>
                                        <p:cTn id="61" dur="33">
                                          <p:stCondLst>
                                            <p:cond delay="1640"/>
                                          </p:stCondLst>
                                        </p:cTn>
                                        <p:tgtEl>
                                          <p:spTgt spid="23"/>
                                        </p:tgtEl>
                                      </p:cBhvr>
                                      <p:to x="100000" y="80000"/>
                                    </p:animScale>
                                    <p:animScale>
                                      <p:cBhvr>
                                        <p:cTn id="62" dur="208" decel="50000">
                                          <p:stCondLst>
                                            <p:cond delay="1673"/>
                                          </p:stCondLst>
                                        </p:cTn>
                                        <p:tgtEl>
                                          <p:spTgt spid="23"/>
                                        </p:tgtEl>
                                      </p:cBhvr>
                                      <p:to x="100000" y="100000"/>
                                    </p:animScale>
                                    <p:animScale>
                                      <p:cBhvr>
                                        <p:cTn id="63" dur="33">
                                          <p:stCondLst>
                                            <p:cond delay="2052"/>
                                          </p:stCondLst>
                                        </p:cTn>
                                        <p:tgtEl>
                                          <p:spTgt spid="23"/>
                                        </p:tgtEl>
                                      </p:cBhvr>
                                      <p:to x="100000" y="90000"/>
                                    </p:animScale>
                                    <p:animScale>
                                      <p:cBhvr>
                                        <p:cTn id="64" dur="208" decel="50000">
                                          <p:stCondLst>
                                            <p:cond delay="2085"/>
                                          </p:stCondLst>
                                        </p:cTn>
                                        <p:tgtEl>
                                          <p:spTgt spid="23"/>
                                        </p:tgtEl>
                                      </p:cBhvr>
                                      <p:to x="100000" y="100000"/>
                                    </p:animScale>
                                    <p:animScale>
                                      <p:cBhvr>
                                        <p:cTn id="65" dur="33">
                                          <p:stCondLst>
                                            <p:cond delay="2260"/>
                                          </p:stCondLst>
                                        </p:cTn>
                                        <p:tgtEl>
                                          <p:spTgt spid="23"/>
                                        </p:tgtEl>
                                      </p:cBhvr>
                                      <p:to x="100000" y="95000"/>
                                    </p:animScale>
                                    <p:animScale>
                                      <p:cBhvr>
                                        <p:cTn id="66" dur="208" decel="50000">
                                          <p:stCondLst>
                                            <p:cond delay="2293"/>
                                          </p:stCondLst>
                                        </p:cTn>
                                        <p:tgtEl>
                                          <p:spTgt spid="23"/>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seq concurrent="1" nextAc="seek">
              <p:cTn id="67" restart="whenNotActive" fill="hold" evtFilter="cancelBubble" nodeType="interactiveSeq">
                <p:stCondLst>
                  <p:cond evt="onClick" delay="0">
                    <p:tgtEl>
                      <p:spTgt spid="13"/>
                    </p:tgtEl>
                  </p:cond>
                </p:stCondLst>
                <p:endSync evt="end" delay="0">
                  <p:rtn val="all"/>
                </p:endSync>
                <p:childTnLst>
                  <p:par>
                    <p:cTn id="68" fill="hold">
                      <p:stCondLst>
                        <p:cond delay="0"/>
                      </p:stCondLst>
                      <p:childTnLst>
                        <p:par>
                          <p:cTn id="69" fill="hold">
                            <p:stCondLst>
                              <p:cond delay="0"/>
                            </p:stCondLst>
                            <p:childTnLst>
                              <p:par>
                                <p:cTn id="70" presetID="10" presetClass="exit" presetSubtype="0" fill="hold" grpId="1" nodeType="clickEffect">
                                  <p:stCondLst>
                                    <p:cond delay="0"/>
                                  </p:stCondLst>
                                  <p:childTnLst>
                                    <p:animEffect transition="out" filter="fade">
                                      <p:cBhvr>
                                        <p:cTn id="71" dur="500"/>
                                        <p:tgtEl>
                                          <p:spTgt spid="18"/>
                                        </p:tgtEl>
                                      </p:cBhvr>
                                    </p:animEffect>
                                    <p:set>
                                      <p:cBhvr>
                                        <p:cTn id="72" dur="1" fill="hold">
                                          <p:stCondLst>
                                            <p:cond delay="499"/>
                                          </p:stCondLst>
                                        </p:cTn>
                                        <p:tgtEl>
                                          <p:spTgt spid="18"/>
                                        </p:tgtEl>
                                        <p:attrNameLst>
                                          <p:attrName>style.visibility</p:attrName>
                                        </p:attrNameLst>
                                      </p:cBhvr>
                                      <p:to>
                                        <p:strVal val="hidden"/>
                                      </p:to>
                                    </p:set>
                                  </p:childTnLst>
                                </p:cTn>
                              </p:par>
                              <p:par>
                                <p:cTn id="73" presetID="10" presetClass="exit" presetSubtype="0" fill="hold" grpId="2" nodeType="withEffect">
                                  <p:stCondLst>
                                    <p:cond delay="0"/>
                                  </p:stCondLst>
                                  <p:childTnLst>
                                    <p:animEffect transition="out" filter="fade">
                                      <p:cBhvr>
                                        <p:cTn id="74" dur="500"/>
                                        <p:tgtEl>
                                          <p:spTgt spid="16"/>
                                        </p:tgtEl>
                                      </p:cBhvr>
                                    </p:animEffect>
                                    <p:set>
                                      <p:cBhvr>
                                        <p:cTn id="75" dur="1" fill="hold">
                                          <p:stCondLst>
                                            <p:cond delay="499"/>
                                          </p:stCondLst>
                                        </p:cTn>
                                        <p:tgtEl>
                                          <p:spTgt spid="16"/>
                                        </p:tgtEl>
                                        <p:attrNameLst>
                                          <p:attrName>style.visibility</p:attrName>
                                        </p:attrNameLst>
                                      </p:cBhvr>
                                      <p:to>
                                        <p:strVal val="hidden"/>
                                      </p:to>
                                    </p:set>
                                  </p:childTnLst>
                                </p:cTn>
                              </p:par>
                              <p:par>
                                <p:cTn id="76" presetID="22" presetClass="entr" presetSubtype="1" fill="hold" grpId="2" nodeType="withEffect">
                                  <p:stCondLst>
                                    <p:cond delay="500"/>
                                  </p:stCondLst>
                                  <p:childTnLst>
                                    <p:set>
                                      <p:cBhvr>
                                        <p:cTn id="77" dur="1" fill="hold">
                                          <p:stCondLst>
                                            <p:cond delay="0"/>
                                          </p:stCondLst>
                                        </p:cTn>
                                        <p:tgtEl>
                                          <p:spTgt spid="17"/>
                                        </p:tgtEl>
                                        <p:attrNameLst>
                                          <p:attrName>style.visibility</p:attrName>
                                        </p:attrNameLst>
                                      </p:cBhvr>
                                      <p:to>
                                        <p:strVal val="visible"/>
                                      </p:to>
                                    </p:set>
                                    <p:animEffect transition="in" filter="wipe(up)">
                                      <p:cBhvr>
                                        <p:cTn id="78" dur="2500"/>
                                        <p:tgtEl>
                                          <p:spTgt spid="17"/>
                                        </p:tgtEl>
                                      </p:cBhvr>
                                    </p:animEffect>
                                  </p:childTnLst>
                                </p:cTn>
                              </p:par>
                            </p:childTnLst>
                          </p:cTn>
                        </p:par>
                      </p:childTnLst>
                    </p:cTn>
                  </p:par>
                </p:childTnLst>
              </p:cTn>
              <p:nextCondLst>
                <p:cond evt="onClick" delay="0">
                  <p:tgtEl>
                    <p:spTgt spid="13"/>
                  </p:tgtEl>
                </p:cond>
              </p:nextCondLst>
            </p:seq>
            <p:seq concurrent="1" nextAc="seek">
              <p:cTn id="79" restart="whenNotActive" fill="hold" evtFilter="cancelBubble" nodeType="interactiveSeq">
                <p:stCondLst>
                  <p:cond evt="onClick" delay="0">
                    <p:tgtEl>
                      <p:spTgt spid="12"/>
                    </p:tgtEl>
                  </p:cond>
                </p:stCondLst>
                <p:endSync evt="end" delay="0">
                  <p:rtn val="all"/>
                </p:endSync>
                <p:childTnLst>
                  <p:par>
                    <p:cTn id="80" fill="hold">
                      <p:stCondLst>
                        <p:cond delay="0"/>
                      </p:stCondLst>
                      <p:childTnLst>
                        <p:par>
                          <p:cTn id="81" fill="hold">
                            <p:stCondLst>
                              <p:cond delay="0"/>
                            </p:stCondLst>
                            <p:childTnLst>
                              <p:par>
                                <p:cTn id="82" presetID="10" presetClass="exit" presetSubtype="0" fill="hold" grpId="3" nodeType="clickEffect">
                                  <p:stCondLst>
                                    <p:cond delay="0"/>
                                  </p:stCondLst>
                                  <p:childTnLst>
                                    <p:animEffect transition="out" filter="fade">
                                      <p:cBhvr>
                                        <p:cTn id="83" dur="500"/>
                                        <p:tgtEl>
                                          <p:spTgt spid="17"/>
                                        </p:tgtEl>
                                      </p:cBhvr>
                                    </p:animEffect>
                                    <p:set>
                                      <p:cBhvr>
                                        <p:cTn id="84" dur="1" fill="hold">
                                          <p:stCondLst>
                                            <p:cond delay="499"/>
                                          </p:stCondLst>
                                        </p:cTn>
                                        <p:tgtEl>
                                          <p:spTgt spid="17"/>
                                        </p:tgtEl>
                                        <p:attrNameLst>
                                          <p:attrName>style.visibility</p:attrName>
                                        </p:attrNameLst>
                                      </p:cBhvr>
                                      <p:to>
                                        <p:strVal val="hidden"/>
                                      </p:to>
                                    </p:set>
                                  </p:childTnLst>
                                </p:cTn>
                              </p:par>
                              <p:par>
                                <p:cTn id="85" presetID="10" presetClass="exit" presetSubtype="0" fill="hold" grpId="2" nodeType="withEffect">
                                  <p:stCondLst>
                                    <p:cond delay="0"/>
                                  </p:stCondLst>
                                  <p:childTnLst>
                                    <p:animEffect transition="out" filter="fade">
                                      <p:cBhvr>
                                        <p:cTn id="86" dur="500"/>
                                        <p:tgtEl>
                                          <p:spTgt spid="18"/>
                                        </p:tgtEl>
                                      </p:cBhvr>
                                    </p:animEffect>
                                    <p:set>
                                      <p:cBhvr>
                                        <p:cTn id="87" dur="1" fill="hold">
                                          <p:stCondLst>
                                            <p:cond delay="499"/>
                                          </p:stCondLst>
                                        </p:cTn>
                                        <p:tgtEl>
                                          <p:spTgt spid="18"/>
                                        </p:tgtEl>
                                        <p:attrNameLst>
                                          <p:attrName>style.visibility</p:attrName>
                                        </p:attrNameLst>
                                      </p:cBhvr>
                                      <p:to>
                                        <p:strVal val="hidden"/>
                                      </p:to>
                                    </p:set>
                                  </p:childTnLst>
                                </p:cTn>
                              </p:par>
                              <p:par>
                                <p:cTn id="88" presetID="22" presetClass="entr" presetSubtype="1" fill="hold" grpId="3" nodeType="withEffect">
                                  <p:stCondLst>
                                    <p:cond delay="500"/>
                                  </p:stCondLst>
                                  <p:childTnLst>
                                    <p:set>
                                      <p:cBhvr>
                                        <p:cTn id="89" dur="1" fill="hold">
                                          <p:stCondLst>
                                            <p:cond delay="0"/>
                                          </p:stCondLst>
                                        </p:cTn>
                                        <p:tgtEl>
                                          <p:spTgt spid="16"/>
                                        </p:tgtEl>
                                        <p:attrNameLst>
                                          <p:attrName>style.visibility</p:attrName>
                                        </p:attrNameLst>
                                      </p:cBhvr>
                                      <p:to>
                                        <p:strVal val="visible"/>
                                      </p:to>
                                    </p:set>
                                    <p:animEffect transition="in" filter="wipe(up)">
                                      <p:cBhvr>
                                        <p:cTn id="90" dur="2500"/>
                                        <p:tgtEl>
                                          <p:spTgt spid="16"/>
                                        </p:tgtEl>
                                      </p:cBhvr>
                                    </p:animEffect>
                                  </p:childTnLst>
                                </p:cTn>
                              </p:par>
                            </p:childTnLst>
                          </p:cTn>
                        </p:par>
                      </p:childTnLst>
                    </p:cTn>
                  </p:par>
                </p:childTnLst>
              </p:cTn>
              <p:nextCondLst>
                <p:cond evt="onClick" delay="0">
                  <p:tgtEl>
                    <p:spTgt spid="12"/>
                  </p:tgtEl>
                </p:cond>
              </p:nextCondLst>
            </p:seq>
            <p:seq concurrent="1" nextAc="seek">
              <p:cTn id="91" restart="whenNotActive" fill="hold" evtFilter="cancelBubble" nodeType="interactiveSeq">
                <p:stCondLst>
                  <p:cond evt="onClick" delay="0">
                    <p:tgtEl>
                      <p:spTgt spid="14"/>
                    </p:tgtEl>
                  </p:cond>
                </p:stCondLst>
                <p:endSync evt="end" delay="0">
                  <p:rtn val="all"/>
                </p:endSync>
                <p:childTnLst>
                  <p:par>
                    <p:cTn id="92" fill="hold">
                      <p:stCondLst>
                        <p:cond delay="0"/>
                      </p:stCondLst>
                      <p:childTnLst>
                        <p:par>
                          <p:cTn id="93" fill="hold">
                            <p:stCondLst>
                              <p:cond delay="0"/>
                            </p:stCondLst>
                            <p:childTnLst>
                              <p:par>
                                <p:cTn id="94" presetID="10" presetClass="exit" presetSubtype="0" fill="hold" grpId="4" nodeType="clickEffect">
                                  <p:stCondLst>
                                    <p:cond delay="0"/>
                                  </p:stCondLst>
                                  <p:childTnLst>
                                    <p:animEffect transition="out" filter="fade">
                                      <p:cBhvr>
                                        <p:cTn id="95" dur="500"/>
                                        <p:tgtEl>
                                          <p:spTgt spid="16"/>
                                        </p:tgtEl>
                                      </p:cBhvr>
                                    </p:animEffect>
                                    <p:set>
                                      <p:cBhvr>
                                        <p:cTn id="96" dur="1" fill="hold">
                                          <p:stCondLst>
                                            <p:cond delay="499"/>
                                          </p:stCondLst>
                                        </p:cTn>
                                        <p:tgtEl>
                                          <p:spTgt spid="16"/>
                                        </p:tgtEl>
                                        <p:attrNameLst>
                                          <p:attrName>style.visibility</p:attrName>
                                        </p:attrNameLst>
                                      </p:cBhvr>
                                      <p:to>
                                        <p:strVal val="hidden"/>
                                      </p:to>
                                    </p:set>
                                  </p:childTnLst>
                                </p:cTn>
                              </p:par>
                              <p:par>
                                <p:cTn id="97" presetID="10" presetClass="exit" presetSubtype="0" fill="hold" grpId="4" nodeType="withEffect">
                                  <p:stCondLst>
                                    <p:cond delay="0"/>
                                  </p:stCondLst>
                                  <p:childTnLst>
                                    <p:animEffect transition="out" filter="fade">
                                      <p:cBhvr>
                                        <p:cTn id="98" dur="500"/>
                                        <p:tgtEl>
                                          <p:spTgt spid="17"/>
                                        </p:tgtEl>
                                      </p:cBhvr>
                                    </p:animEffect>
                                    <p:set>
                                      <p:cBhvr>
                                        <p:cTn id="99" dur="1" fill="hold">
                                          <p:stCondLst>
                                            <p:cond delay="499"/>
                                          </p:stCondLst>
                                        </p:cTn>
                                        <p:tgtEl>
                                          <p:spTgt spid="17"/>
                                        </p:tgtEl>
                                        <p:attrNameLst>
                                          <p:attrName>style.visibility</p:attrName>
                                        </p:attrNameLst>
                                      </p:cBhvr>
                                      <p:to>
                                        <p:strVal val="hidden"/>
                                      </p:to>
                                    </p:set>
                                  </p:childTnLst>
                                </p:cTn>
                              </p:par>
                              <p:par>
                                <p:cTn id="100" presetID="22" presetClass="entr" presetSubtype="1" fill="hold" grpId="3" nodeType="withEffect">
                                  <p:stCondLst>
                                    <p:cond delay="500"/>
                                  </p:stCondLst>
                                  <p:childTnLst>
                                    <p:set>
                                      <p:cBhvr>
                                        <p:cTn id="101" dur="1" fill="hold">
                                          <p:stCondLst>
                                            <p:cond delay="0"/>
                                          </p:stCondLst>
                                        </p:cTn>
                                        <p:tgtEl>
                                          <p:spTgt spid="18"/>
                                        </p:tgtEl>
                                        <p:attrNameLst>
                                          <p:attrName>style.visibility</p:attrName>
                                        </p:attrNameLst>
                                      </p:cBhvr>
                                      <p:to>
                                        <p:strVal val="visible"/>
                                      </p:to>
                                    </p:set>
                                    <p:animEffect transition="in" filter="wipe(up)">
                                      <p:cBhvr>
                                        <p:cTn id="102" dur="2500"/>
                                        <p:tgtEl>
                                          <p:spTgt spid="18"/>
                                        </p:tgtEl>
                                      </p:cBhvr>
                                    </p:animEffect>
                                  </p:childTnLst>
                                </p:cTn>
                              </p:par>
                            </p:childTnLst>
                          </p:cTn>
                        </p:par>
                      </p:childTnLst>
                    </p:cTn>
                  </p:par>
                </p:childTnLst>
              </p:cTn>
              <p:nextCondLst>
                <p:cond evt="onClick" delay="0">
                  <p:tgtEl>
                    <p:spTgt spid="14"/>
                  </p:tgtEl>
                </p:cond>
              </p:nextCondLst>
            </p:seq>
          </p:childTnLst>
        </p:cTn>
      </p:par>
    </p:tnLst>
    <p:bldLst>
      <p:bldP spid="16" grpId="0"/>
      <p:bldP spid="16" grpId="1"/>
      <p:bldP spid="16" grpId="2"/>
      <p:bldP spid="16" grpId="3"/>
      <p:bldP spid="16" grpId="4"/>
      <p:bldP spid="17" grpId="0"/>
      <p:bldP spid="17" grpId="1"/>
      <p:bldP spid="17" grpId="2"/>
      <p:bldP spid="17" grpId="3"/>
      <p:bldP spid="17" grpId="4"/>
      <p:bldP spid="18" grpId="0"/>
      <p:bldP spid="18" grpId="1"/>
      <p:bldP spid="18" grpId="2"/>
      <p:bldP spid="18" grpId="3"/>
      <p:bldP spid="19" grpId="0"/>
    </p:bld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Foto"/>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6639128" cy="6894666"/>
          </a:xfrm>
          <a:prstGeom prst="rect">
            <a:avLst/>
          </a:prstGeom>
        </p:spPr>
      </p:pic>
      <p:pic>
        <p:nvPicPr>
          <p:cNvPr id="4" name="Rám">
            <a:extLst>
              <a:ext uri="{FF2B5EF4-FFF2-40B4-BE49-F238E27FC236}">
                <a16:creationId xmlns:a16="http://schemas.microsoft.com/office/drawing/2014/main" id="{1BA31611-4849-42FA-AC61-AEB71512665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5872"/>
            <a:ext cx="9144000" cy="6863872"/>
          </a:xfrm>
          <a:prstGeom prst="rect">
            <a:avLst/>
          </a:prstGeom>
        </p:spPr>
      </p:pic>
      <p:sp>
        <p:nvSpPr>
          <p:cNvPr id="5" name="Názov">
            <a:extLst>
              <a:ext uri="{FF2B5EF4-FFF2-40B4-BE49-F238E27FC236}">
                <a16:creationId xmlns:a16="http://schemas.microsoft.com/office/drawing/2014/main" id="{E011D98A-0ADF-4436-9B7F-AA0BDDD2BF5E}"/>
              </a:ext>
            </a:extLst>
          </p:cNvPr>
          <p:cNvSpPr/>
          <p:nvPr/>
        </p:nvSpPr>
        <p:spPr>
          <a:xfrm>
            <a:off x="6935058" y="6381328"/>
            <a:ext cx="1674773" cy="257369"/>
          </a:xfrm>
          <a:prstGeom prst="rect">
            <a:avLst/>
          </a:prstGeom>
          <a:blipFill>
            <a:blip r:embed="rId5"/>
            <a:tile tx="0" ty="0" sx="100000" sy="100000" flip="none" algn="tl"/>
          </a:blipFill>
          <a:ln>
            <a:solidFill>
              <a:schemeClr val="bg1"/>
            </a:solidFill>
          </a:ln>
          <a:effectLst>
            <a:innerShdw blurRad="114300">
              <a:prstClr val="black"/>
            </a:innerShdw>
          </a:effectLst>
        </p:spPr>
        <p:txBody>
          <a:bodyPr wrap="none" lIns="180000" tIns="36000" rIns="180000" bIns="36000">
            <a:spAutoFit/>
          </a:bodyPr>
          <a:lstStyle/>
          <a:p>
            <a:pPr algn="r"/>
            <a:r>
              <a:rPr lang="sk-SK" sz="1200" kern="0">
                <a:solidFill>
                  <a:prstClr val="black"/>
                </a:solidFill>
                <a:latin typeface="Castanet" pitchFamily="2" charset="0"/>
                <a:cs typeface="Times New Roman" panose="02020603050405020304" pitchFamily="18" charset="0"/>
              </a:rPr>
              <a:t>Photo © Chensiyuan</a:t>
            </a:r>
          </a:p>
        </p:txBody>
      </p:sp>
    </p:spTree>
    <p:extLst>
      <p:ext uri="{BB962C8B-B14F-4D97-AF65-F5344CB8AC3E}">
        <p14:creationId xmlns:p14="http://schemas.microsoft.com/office/powerpoint/2010/main" val="644244356"/>
      </p:ext>
    </p:extLst>
  </p:cSld>
  <p:clrMapOvr>
    <a:masterClrMapping/>
  </p:clrMapOvr>
  <mc:AlternateContent xmlns:mc="http://schemas.openxmlformats.org/markup-compatibility/2006" xmlns:p14="http://schemas.microsoft.com/office/powerpoint/2010/main">
    <mc:Choice Requires="p14">
      <p:transition spd="slow" p14:dur="2000" advClick="0" advTm="15000">
        <p:fade/>
      </p:transition>
    </mc:Choice>
    <mc:Fallback xmlns="">
      <p:transition spd="slow" advClick="0" advTm="1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3" presetClass="path" presetSubtype="0" accel="10000" decel="5833" fill="hold" nodeType="withEffect">
                                  <p:stCondLst>
                                    <p:cond delay="0"/>
                                  </p:stCondLst>
                                  <p:childTnLst>
                                    <p:animMotion origin="layout" path="M -2.22222E-6 3.7037E-6 L -0.54357 -0.00255 " pathEditMode="relative" rAng="0" ptsTypes="AA">
                                      <p:cBhvr>
                                        <p:cTn id="6" dur="12000" fill="hold"/>
                                        <p:tgtEl>
                                          <p:spTgt spid="2"/>
                                        </p:tgtEl>
                                        <p:attrNameLst>
                                          <p:attrName>ppt_x</p:attrName>
                                          <p:attrName>ppt_y</p:attrName>
                                        </p:attrNameLst>
                                      </p:cBhvr>
                                      <p:rCtr x="-27187" y="-139"/>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Rám">
            <a:extLst>
              <a:ext uri="{FF2B5EF4-FFF2-40B4-BE49-F238E27FC236}">
                <a16:creationId xmlns:a16="http://schemas.microsoft.com/office/drawing/2014/main" id="{0E3AA582-1624-45A9-93D1-E688BD35ADD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5872"/>
            <a:ext cx="9144000" cy="6863872"/>
          </a:xfrm>
          <a:prstGeom prst="rect">
            <a:avLst/>
          </a:prstGeom>
        </p:spPr>
      </p:pic>
      <p:sp>
        <p:nvSpPr>
          <p:cNvPr id="5" name="Názov">
            <a:extLst>
              <a:ext uri="{FF2B5EF4-FFF2-40B4-BE49-F238E27FC236}">
                <a16:creationId xmlns:a16="http://schemas.microsoft.com/office/drawing/2014/main" id="{506BAFE2-9393-4A86-94BA-B6C77785FC6A}"/>
              </a:ext>
            </a:extLst>
          </p:cNvPr>
          <p:cNvSpPr/>
          <p:nvPr/>
        </p:nvSpPr>
        <p:spPr>
          <a:xfrm>
            <a:off x="7164288" y="6381328"/>
            <a:ext cx="1445543" cy="257369"/>
          </a:xfrm>
          <a:prstGeom prst="rect">
            <a:avLst/>
          </a:prstGeom>
          <a:blipFill>
            <a:blip r:embed="rId4"/>
            <a:tile tx="0" ty="0" sx="100000" sy="100000" flip="none" algn="tl"/>
          </a:blipFill>
          <a:ln>
            <a:solidFill>
              <a:schemeClr val="bg1"/>
            </a:solidFill>
          </a:ln>
          <a:effectLst>
            <a:innerShdw blurRad="114300">
              <a:prstClr val="black"/>
            </a:innerShdw>
          </a:effectLst>
        </p:spPr>
        <p:txBody>
          <a:bodyPr wrap="none" lIns="180000" tIns="36000" rIns="180000" bIns="36000">
            <a:spAutoFit/>
          </a:bodyPr>
          <a:lstStyle/>
          <a:p>
            <a:pPr algn="r"/>
            <a:r>
              <a:rPr lang="sk-SK" sz="1200" kern="0">
                <a:solidFill>
                  <a:prstClr val="black"/>
                </a:solidFill>
                <a:latin typeface="Castanet" pitchFamily="2" charset="0"/>
                <a:cs typeface="Times New Roman" panose="02020603050405020304" pitchFamily="18" charset="0"/>
              </a:rPr>
              <a:t>Photo © Steve R</a:t>
            </a:r>
          </a:p>
        </p:txBody>
      </p:sp>
    </p:spTree>
    <p:extLst>
      <p:ext uri="{BB962C8B-B14F-4D97-AF65-F5344CB8AC3E}">
        <p14:creationId xmlns:p14="http://schemas.microsoft.com/office/powerpoint/2010/main" val="3426619075"/>
      </p:ext>
    </p:extLst>
  </p:cSld>
  <p:clrMapOvr>
    <a:masterClrMapping/>
  </p:clrMapOvr>
  <mc:AlternateContent xmlns:mc="http://schemas.openxmlformats.org/markup-compatibility/2006" xmlns:p14="http://schemas.microsoft.com/office/powerpoint/2010/main">
    <mc:Choice Requires="p14">
      <p:transition spd="slow" p14:dur="3000" advClick="0" advTm="5000">
        <p14:doors/>
      </p:transition>
    </mc:Choice>
    <mc:Fallback xmlns="">
      <p:transition spd="slow" advClick="0" advTm="5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Rám">
            <a:extLst>
              <a:ext uri="{FF2B5EF4-FFF2-40B4-BE49-F238E27FC236}">
                <a16:creationId xmlns:a16="http://schemas.microsoft.com/office/drawing/2014/main" id="{4928474E-770F-4D51-83D5-FF3A7AEB57C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5872"/>
            <a:ext cx="9144000" cy="6863872"/>
          </a:xfrm>
          <a:prstGeom prst="rect">
            <a:avLst/>
          </a:prstGeom>
        </p:spPr>
      </p:pic>
      <p:sp>
        <p:nvSpPr>
          <p:cNvPr id="5" name="Názov">
            <a:extLst>
              <a:ext uri="{FF2B5EF4-FFF2-40B4-BE49-F238E27FC236}">
                <a16:creationId xmlns:a16="http://schemas.microsoft.com/office/drawing/2014/main" id="{2B0BE288-C306-4CDE-814B-32B9E6727651}"/>
              </a:ext>
            </a:extLst>
          </p:cNvPr>
          <p:cNvSpPr/>
          <p:nvPr/>
        </p:nvSpPr>
        <p:spPr>
          <a:xfrm>
            <a:off x="7164288" y="6381328"/>
            <a:ext cx="1445543" cy="257369"/>
          </a:xfrm>
          <a:prstGeom prst="rect">
            <a:avLst/>
          </a:prstGeom>
          <a:blipFill>
            <a:blip r:embed="rId4"/>
            <a:tile tx="0" ty="0" sx="100000" sy="100000" flip="none" algn="tl"/>
          </a:blipFill>
          <a:ln>
            <a:solidFill>
              <a:schemeClr val="bg1"/>
            </a:solidFill>
          </a:ln>
          <a:effectLst>
            <a:innerShdw blurRad="114300">
              <a:prstClr val="black"/>
            </a:innerShdw>
          </a:effectLst>
        </p:spPr>
        <p:txBody>
          <a:bodyPr wrap="none" lIns="180000" tIns="36000" rIns="180000" bIns="36000">
            <a:spAutoFit/>
          </a:bodyPr>
          <a:lstStyle/>
          <a:p>
            <a:pPr algn="r"/>
            <a:r>
              <a:rPr lang="sk-SK" sz="1200" kern="0">
                <a:solidFill>
                  <a:prstClr val="black"/>
                </a:solidFill>
                <a:latin typeface="Castanet" pitchFamily="2" charset="0"/>
                <a:cs typeface="Times New Roman" panose="02020603050405020304" pitchFamily="18" charset="0"/>
              </a:rPr>
              <a:t>Photo © Steve R</a:t>
            </a:r>
          </a:p>
        </p:txBody>
      </p:sp>
    </p:spTree>
    <p:extLst>
      <p:ext uri="{BB962C8B-B14F-4D97-AF65-F5344CB8AC3E}">
        <p14:creationId xmlns:p14="http://schemas.microsoft.com/office/powerpoint/2010/main" val="2526499686"/>
      </p:ext>
    </p:extLst>
  </p:cSld>
  <p:clrMapOvr>
    <a:masterClrMapping/>
  </p:clrMapOvr>
  <mc:AlternateContent xmlns:mc="http://schemas.openxmlformats.org/markup-compatibility/2006" xmlns:p14="http://schemas.microsoft.com/office/powerpoint/2010/main">
    <mc:Choice Requires="p14">
      <p:transition spd="slow" p14:dur="3000" advClick="0" advTm="5000">
        <p14:doors/>
      </p:transition>
    </mc:Choice>
    <mc:Fallback xmlns="">
      <p:transition spd="slow" advClick="0" advTm="5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9045"/>
            <a:ext cx="9143999" cy="6858000"/>
          </a:xfrm>
          <a:prstGeom prst="rect">
            <a:avLst/>
          </a:prstGeom>
        </p:spPr>
      </p:pic>
      <p:pic>
        <p:nvPicPr>
          <p:cNvPr id="4" name="Rám">
            <a:extLst>
              <a:ext uri="{FF2B5EF4-FFF2-40B4-BE49-F238E27FC236}">
                <a16:creationId xmlns:a16="http://schemas.microsoft.com/office/drawing/2014/main" id="{27A63E4E-C857-470B-BF83-0A87B04B8E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5872"/>
            <a:ext cx="9144000" cy="6863872"/>
          </a:xfrm>
          <a:prstGeom prst="rect">
            <a:avLst/>
          </a:prstGeom>
        </p:spPr>
      </p:pic>
      <p:sp>
        <p:nvSpPr>
          <p:cNvPr id="5" name="Názov">
            <a:extLst>
              <a:ext uri="{FF2B5EF4-FFF2-40B4-BE49-F238E27FC236}">
                <a16:creationId xmlns:a16="http://schemas.microsoft.com/office/drawing/2014/main" id="{713C6CE6-B83D-498E-836D-74330D341958}"/>
              </a:ext>
            </a:extLst>
          </p:cNvPr>
          <p:cNvSpPr/>
          <p:nvPr/>
        </p:nvSpPr>
        <p:spPr>
          <a:xfrm>
            <a:off x="7164288" y="6381328"/>
            <a:ext cx="1445543" cy="257369"/>
          </a:xfrm>
          <a:prstGeom prst="rect">
            <a:avLst/>
          </a:prstGeom>
          <a:blipFill>
            <a:blip r:embed="rId4"/>
            <a:tile tx="0" ty="0" sx="100000" sy="100000" flip="none" algn="tl"/>
          </a:blipFill>
          <a:ln>
            <a:solidFill>
              <a:schemeClr val="bg1"/>
            </a:solidFill>
          </a:ln>
          <a:effectLst>
            <a:innerShdw blurRad="114300">
              <a:prstClr val="black"/>
            </a:innerShdw>
          </a:effectLst>
        </p:spPr>
        <p:txBody>
          <a:bodyPr wrap="none" lIns="180000" tIns="36000" rIns="180000" bIns="36000">
            <a:spAutoFit/>
          </a:bodyPr>
          <a:lstStyle/>
          <a:p>
            <a:pPr algn="r"/>
            <a:r>
              <a:rPr lang="sk-SK" sz="1200" kern="0">
                <a:solidFill>
                  <a:prstClr val="black"/>
                </a:solidFill>
                <a:latin typeface="Castanet" pitchFamily="2" charset="0"/>
                <a:cs typeface="Times New Roman" panose="02020603050405020304" pitchFamily="18" charset="0"/>
              </a:rPr>
              <a:t>Photo © Steve R</a:t>
            </a:r>
          </a:p>
        </p:txBody>
      </p:sp>
    </p:spTree>
    <p:extLst>
      <p:ext uri="{BB962C8B-B14F-4D97-AF65-F5344CB8AC3E}">
        <p14:creationId xmlns:p14="http://schemas.microsoft.com/office/powerpoint/2010/main" val="2767862430"/>
      </p:ext>
    </p:extLst>
  </p:cSld>
  <p:clrMapOvr>
    <a:masterClrMapping/>
  </p:clrMapOvr>
  <mc:AlternateContent xmlns:mc="http://schemas.openxmlformats.org/markup-compatibility/2006" xmlns:p14="http://schemas.microsoft.com/office/powerpoint/2010/main">
    <mc:Choice Requires="p14">
      <p:transition spd="slow" p14:dur="3000" advClick="0" advTm="5000">
        <p14:doors/>
      </p:transition>
    </mc:Choice>
    <mc:Fallback xmlns="">
      <p:transition spd="slow" advClick="0" advTm="5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5" name="Rám">
            <a:extLst>
              <a:ext uri="{FF2B5EF4-FFF2-40B4-BE49-F238E27FC236}">
                <a16:creationId xmlns:a16="http://schemas.microsoft.com/office/drawing/2014/main" id="{773E5D6C-D85A-40A2-80D3-991F7879CA7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5872"/>
            <a:ext cx="9144000" cy="6863872"/>
          </a:xfrm>
          <a:prstGeom prst="rect">
            <a:avLst/>
          </a:prstGeom>
        </p:spPr>
      </p:pic>
      <p:sp>
        <p:nvSpPr>
          <p:cNvPr id="4" name="Názov">
            <a:extLst>
              <a:ext uri="{FF2B5EF4-FFF2-40B4-BE49-F238E27FC236}">
                <a16:creationId xmlns:a16="http://schemas.microsoft.com/office/drawing/2014/main" id="{09D5F75E-75AE-4250-9E67-C36833D1095C}"/>
              </a:ext>
            </a:extLst>
          </p:cNvPr>
          <p:cNvSpPr/>
          <p:nvPr/>
        </p:nvSpPr>
        <p:spPr>
          <a:xfrm>
            <a:off x="7164288" y="6381328"/>
            <a:ext cx="1445543" cy="257369"/>
          </a:xfrm>
          <a:prstGeom prst="rect">
            <a:avLst/>
          </a:prstGeom>
          <a:blipFill>
            <a:blip r:embed="rId4"/>
            <a:tile tx="0" ty="0" sx="100000" sy="100000" flip="none" algn="tl"/>
          </a:blipFill>
          <a:ln>
            <a:solidFill>
              <a:schemeClr val="bg1"/>
            </a:solidFill>
          </a:ln>
          <a:effectLst>
            <a:innerShdw blurRad="114300">
              <a:prstClr val="black"/>
            </a:innerShdw>
          </a:effectLst>
        </p:spPr>
        <p:txBody>
          <a:bodyPr wrap="none" lIns="180000" tIns="36000" rIns="180000" bIns="36000">
            <a:spAutoFit/>
          </a:bodyPr>
          <a:lstStyle/>
          <a:p>
            <a:pPr algn="r"/>
            <a:r>
              <a:rPr lang="sk-SK" sz="1200" kern="0">
                <a:solidFill>
                  <a:prstClr val="black"/>
                </a:solidFill>
                <a:latin typeface="Castanet" pitchFamily="2" charset="0"/>
                <a:cs typeface="Times New Roman" panose="02020603050405020304" pitchFamily="18" charset="0"/>
              </a:rPr>
              <a:t>Photo © Steve R</a:t>
            </a:r>
          </a:p>
        </p:txBody>
      </p:sp>
    </p:spTree>
    <p:extLst>
      <p:ext uri="{BB962C8B-B14F-4D97-AF65-F5344CB8AC3E}">
        <p14:creationId xmlns:p14="http://schemas.microsoft.com/office/powerpoint/2010/main" val="1320646254"/>
      </p:ext>
    </p:extLst>
  </p:cSld>
  <p:clrMapOvr>
    <a:masterClrMapping/>
  </p:clrMapOvr>
  <mc:AlternateContent xmlns:mc="http://schemas.openxmlformats.org/markup-compatibility/2006" xmlns:p14="http://schemas.microsoft.com/office/powerpoint/2010/main">
    <mc:Choice Requires="p14">
      <p:transition spd="slow" p14:dur="3000" advClick="0" advTm="5000">
        <p14:doors/>
      </p:transition>
    </mc:Choice>
    <mc:Fallback xmlns="">
      <p:transition spd="slow" advClick="0" advTm="5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Rám">
            <a:extLst>
              <a:ext uri="{FF2B5EF4-FFF2-40B4-BE49-F238E27FC236}">
                <a16:creationId xmlns:a16="http://schemas.microsoft.com/office/drawing/2014/main" id="{972D30B4-ECB1-4F70-AD8F-273ECDA0A89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5872"/>
            <a:ext cx="9144000" cy="6863872"/>
          </a:xfrm>
          <a:prstGeom prst="rect">
            <a:avLst/>
          </a:prstGeom>
        </p:spPr>
      </p:pic>
      <p:sp>
        <p:nvSpPr>
          <p:cNvPr id="5" name="Názov">
            <a:extLst>
              <a:ext uri="{FF2B5EF4-FFF2-40B4-BE49-F238E27FC236}">
                <a16:creationId xmlns:a16="http://schemas.microsoft.com/office/drawing/2014/main" id="{1F7B8096-06B6-4F2D-88B0-87B91AAFB4C0}"/>
              </a:ext>
            </a:extLst>
          </p:cNvPr>
          <p:cNvSpPr/>
          <p:nvPr/>
        </p:nvSpPr>
        <p:spPr>
          <a:xfrm>
            <a:off x="7164288" y="6381328"/>
            <a:ext cx="1445543" cy="257369"/>
          </a:xfrm>
          <a:prstGeom prst="rect">
            <a:avLst/>
          </a:prstGeom>
          <a:blipFill>
            <a:blip r:embed="rId4"/>
            <a:tile tx="0" ty="0" sx="100000" sy="100000" flip="none" algn="tl"/>
          </a:blipFill>
          <a:ln>
            <a:solidFill>
              <a:schemeClr val="bg1"/>
            </a:solidFill>
          </a:ln>
          <a:effectLst>
            <a:innerShdw blurRad="114300">
              <a:prstClr val="black"/>
            </a:innerShdw>
          </a:effectLst>
        </p:spPr>
        <p:txBody>
          <a:bodyPr wrap="none" lIns="180000" tIns="36000" rIns="180000" bIns="36000">
            <a:spAutoFit/>
          </a:bodyPr>
          <a:lstStyle/>
          <a:p>
            <a:pPr algn="r"/>
            <a:r>
              <a:rPr lang="sk-SK" sz="1200" kern="0">
                <a:solidFill>
                  <a:prstClr val="black"/>
                </a:solidFill>
                <a:latin typeface="Castanet" pitchFamily="2" charset="0"/>
                <a:cs typeface="Times New Roman" panose="02020603050405020304" pitchFamily="18" charset="0"/>
              </a:rPr>
              <a:t>Photo © Steve R</a:t>
            </a:r>
          </a:p>
        </p:txBody>
      </p:sp>
    </p:spTree>
    <p:extLst>
      <p:ext uri="{BB962C8B-B14F-4D97-AF65-F5344CB8AC3E}">
        <p14:creationId xmlns:p14="http://schemas.microsoft.com/office/powerpoint/2010/main" val="3849942315"/>
      </p:ext>
    </p:extLst>
  </p:cSld>
  <p:clrMapOvr>
    <a:masterClrMapping/>
  </p:clrMapOvr>
  <mc:AlternateContent xmlns:mc="http://schemas.openxmlformats.org/markup-compatibility/2006" xmlns:p14="http://schemas.microsoft.com/office/powerpoint/2010/main">
    <mc:Choice Requires="p14">
      <p:transition spd="slow" p14:dur="3000" advClick="0" advTm="5000">
        <p14:doors/>
      </p:transition>
    </mc:Choice>
    <mc:Fallback xmlns="">
      <p:transition spd="slow" advClick="0" advTm="5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Rám">
            <a:extLst>
              <a:ext uri="{FF2B5EF4-FFF2-40B4-BE49-F238E27FC236}">
                <a16:creationId xmlns:a16="http://schemas.microsoft.com/office/drawing/2014/main" id="{87BF173A-47CC-4DEB-BFA2-49D6EA91496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5872"/>
            <a:ext cx="9144000" cy="6863872"/>
          </a:xfrm>
          <a:prstGeom prst="rect">
            <a:avLst/>
          </a:prstGeom>
        </p:spPr>
      </p:pic>
      <p:sp>
        <p:nvSpPr>
          <p:cNvPr id="5" name="Názov">
            <a:extLst>
              <a:ext uri="{FF2B5EF4-FFF2-40B4-BE49-F238E27FC236}">
                <a16:creationId xmlns:a16="http://schemas.microsoft.com/office/drawing/2014/main" id="{77500DC7-B786-40C5-A0D9-F4EE4A123C83}"/>
              </a:ext>
            </a:extLst>
          </p:cNvPr>
          <p:cNvSpPr/>
          <p:nvPr/>
        </p:nvSpPr>
        <p:spPr>
          <a:xfrm>
            <a:off x="7164288" y="6381328"/>
            <a:ext cx="1445543" cy="257369"/>
          </a:xfrm>
          <a:prstGeom prst="rect">
            <a:avLst/>
          </a:prstGeom>
          <a:blipFill>
            <a:blip r:embed="rId4"/>
            <a:tile tx="0" ty="0" sx="100000" sy="100000" flip="none" algn="tl"/>
          </a:blipFill>
          <a:ln>
            <a:solidFill>
              <a:schemeClr val="bg1"/>
            </a:solidFill>
          </a:ln>
          <a:effectLst>
            <a:innerShdw blurRad="114300">
              <a:prstClr val="black"/>
            </a:innerShdw>
          </a:effectLst>
        </p:spPr>
        <p:txBody>
          <a:bodyPr wrap="none" lIns="180000" tIns="36000" rIns="180000" bIns="36000">
            <a:spAutoFit/>
          </a:bodyPr>
          <a:lstStyle/>
          <a:p>
            <a:pPr algn="r"/>
            <a:r>
              <a:rPr lang="sk-SK" sz="1200" kern="0">
                <a:solidFill>
                  <a:prstClr val="black"/>
                </a:solidFill>
                <a:latin typeface="Castanet" pitchFamily="2" charset="0"/>
                <a:cs typeface="Times New Roman" panose="02020603050405020304" pitchFamily="18" charset="0"/>
              </a:rPr>
              <a:t>Photo © Steve R</a:t>
            </a:r>
          </a:p>
        </p:txBody>
      </p:sp>
    </p:spTree>
    <p:extLst>
      <p:ext uri="{BB962C8B-B14F-4D97-AF65-F5344CB8AC3E}">
        <p14:creationId xmlns:p14="http://schemas.microsoft.com/office/powerpoint/2010/main" val="1141545862"/>
      </p:ext>
    </p:extLst>
  </p:cSld>
  <p:clrMapOvr>
    <a:masterClrMapping/>
  </p:clrMapOvr>
  <mc:AlternateContent xmlns:mc="http://schemas.openxmlformats.org/markup-compatibility/2006" xmlns:p14="http://schemas.microsoft.com/office/powerpoint/2010/main">
    <mc:Choice Requires="p14">
      <p:transition spd="slow" p14:dur="3000" advClick="0" advTm="5000">
        <p14:doors/>
      </p:transition>
    </mc:Choice>
    <mc:Fallback xmlns="">
      <p:transition spd="slow" advClick="0" advTm="5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Rám">
            <a:extLst>
              <a:ext uri="{FF2B5EF4-FFF2-40B4-BE49-F238E27FC236}">
                <a16:creationId xmlns:a16="http://schemas.microsoft.com/office/drawing/2014/main" id="{04F1FA9B-C07A-4553-B970-B7FE403D45E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5872"/>
            <a:ext cx="9144000" cy="6863872"/>
          </a:xfrm>
          <a:prstGeom prst="rect">
            <a:avLst/>
          </a:prstGeom>
        </p:spPr>
      </p:pic>
      <p:sp>
        <p:nvSpPr>
          <p:cNvPr id="5" name="Názov">
            <a:extLst>
              <a:ext uri="{FF2B5EF4-FFF2-40B4-BE49-F238E27FC236}">
                <a16:creationId xmlns:a16="http://schemas.microsoft.com/office/drawing/2014/main" id="{004E9B13-E91E-4DD3-9FC1-4A15CAC75B85}"/>
              </a:ext>
            </a:extLst>
          </p:cNvPr>
          <p:cNvSpPr/>
          <p:nvPr/>
        </p:nvSpPr>
        <p:spPr>
          <a:xfrm>
            <a:off x="7164288" y="6381328"/>
            <a:ext cx="1445543" cy="257369"/>
          </a:xfrm>
          <a:prstGeom prst="rect">
            <a:avLst/>
          </a:prstGeom>
          <a:blipFill>
            <a:blip r:embed="rId4"/>
            <a:tile tx="0" ty="0" sx="100000" sy="100000" flip="none" algn="tl"/>
          </a:blipFill>
          <a:ln>
            <a:solidFill>
              <a:schemeClr val="bg1"/>
            </a:solidFill>
          </a:ln>
          <a:effectLst>
            <a:innerShdw blurRad="114300">
              <a:prstClr val="black"/>
            </a:innerShdw>
          </a:effectLst>
        </p:spPr>
        <p:txBody>
          <a:bodyPr wrap="none" lIns="180000" tIns="36000" rIns="180000" bIns="36000">
            <a:spAutoFit/>
          </a:bodyPr>
          <a:lstStyle/>
          <a:p>
            <a:pPr algn="r"/>
            <a:r>
              <a:rPr lang="sk-SK" sz="1200" kern="0">
                <a:solidFill>
                  <a:prstClr val="black"/>
                </a:solidFill>
                <a:latin typeface="Castanet" pitchFamily="2" charset="0"/>
                <a:cs typeface="Times New Roman" panose="02020603050405020304" pitchFamily="18" charset="0"/>
              </a:rPr>
              <a:t>Photo © Steve R</a:t>
            </a:r>
          </a:p>
        </p:txBody>
      </p:sp>
    </p:spTree>
    <p:extLst>
      <p:ext uri="{BB962C8B-B14F-4D97-AF65-F5344CB8AC3E}">
        <p14:creationId xmlns:p14="http://schemas.microsoft.com/office/powerpoint/2010/main" val="2701118229"/>
      </p:ext>
    </p:extLst>
  </p:cSld>
  <p:clrMapOvr>
    <a:masterClrMapping/>
  </p:clrMapOvr>
  <mc:AlternateContent xmlns:mc="http://schemas.openxmlformats.org/markup-compatibility/2006" xmlns:p14="http://schemas.microsoft.com/office/powerpoint/2010/main">
    <mc:Choice Requires="p14">
      <p:transition spd="slow" p14:dur="3000" advClick="0" advTm="5000">
        <p14:doors/>
      </p:transition>
    </mc:Choice>
    <mc:Fallback xmlns="">
      <p:transition spd="slow" advClick="0" advTm="5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Rám">
            <a:extLst>
              <a:ext uri="{FF2B5EF4-FFF2-40B4-BE49-F238E27FC236}">
                <a16:creationId xmlns:a16="http://schemas.microsoft.com/office/drawing/2014/main" id="{6316A0F8-8C15-49A5-B166-F713A397D5C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5872"/>
            <a:ext cx="9144000" cy="6863872"/>
          </a:xfrm>
          <a:prstGeom prst="rect">
            <a:avLst/>
          </a:prstGeom>
        </p:spPr>
      </p:pic>
      <p:sp>
        <p:nvSpPr>
          <p:cNvPr id="5" name="Názov">
            <a:extLst>
              <a:ext uri="{FF2B5EF4-FFF2-40B4-BE49-F238E27FC236}">
                <a16:creationId xmlns:a16="http://schemas.microsoft.com/office/drawing/2014/main" id="{2FA3F1F8-5492-49C1-A433-826E920F3155}"/>
              </a:ext>
            </a:extLst>
          </p:cNvPr>
          <p:cNvSpPr/>
          <p:nvPr/>
        </p:nvSpPr>
        <p:spPr>
          <a:xfrm>
            <a:off x="7164288" y="6381328"/>
            <a:ext cx="1445543" cy="257369"/>
          </a:xfrm>
          <a:prstGeom prst="rect">
            <a:avLst/>
          </a:prstGeom>
          <a:blipFill>
            <a:blip r:embed="rId4"/>
            <a:tile tx="0" ty="0" sx="100000" sy="100000" flip="none" algn="tl"/>
          </a:blipFill>
          <a:ln>
            <a:solidFill>
              <a:schemeClr val="bg1"/>
            </a:solidFill>
          </a:ln>
          <a:effectLst>
            <a:innerShdw blurRad="114300">
              <a:prstClr val="black"/>
            </a:innerShdw>
          </a:effectLst>
        </p:spPr>
        <p:txBody>
          <a:bodyPr wrap="none" lIns="180000" tIns="36000" rIns="180000" bIns="36000">
            <a:spAutoFit/>
          </a:bodyPr>
          <a:lstStyle/>
          <a:p>
            <a:pPr algn="r"/>
            <a:r>
              <a:rPr lang="sk-SK" sz="1200" kern="0">
                <a:solidFill>
                  <a:prstClr val="black"/>
                </a:solidFill>
                <a:latin typeface="Castanet" pitchFamily="2" charset="0"/>
                <a:cs typeface="Times New Roman" panose="02020603050405020304" pitchFamily="18" charset="0"/>
              </a:rPr>
              <a:t>Photo © Steve R</a:t>
            </a:r>
          </a:p>
        </p:txBody>
      </p:sp>
    </p:spTree>
    <p:extLst>
      <p:ext uri="{BB962C8B-B14F-4D97-AF65-F5344CB8AC3E}">
        <p14:creationId xmlns:p14="http://schemas.microsoft.com/office/powerpoint/2010/main" val="2111134849"/>
      </p:ext>
    </p:extLst>
  </p:cSld>
  <p:clrMapOvr>
    <a:masterClrMapping/>
  </p:clrMapOvr>
  <mc:AlternateContent xmlns:mc="http://schemas.openxmlformats.org/markup-compatibility/2006" xmlns:p14="http://schemas.microsoft.com/office/powerpoint/2010/main">
    <mc:Choice Requires="p14">
      <p:transition spd="slow" p14:dur="3000" advClick="0" advTm="5000">
        <p14:doors/>
      </p:transition>
    </mc:Choice>
    <mc:Fallback xmlns="">
      <p:transition spd="slow" advClick="0" advTm="5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Foto"/>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046095" y="536"/>
            <a:ext cx="12190095" cy="6856928"/>
          </a:xfrm>
          <a:prstGeom prst="rect">
            <a:avLst/>
          </a:prstGeom>
        </p:spPr>
      </p:pic>
      <p:pic>
        <p:nvPicPr>
          <p:cNvPr id="3" name="Rám">
            <a:extLst>
              <a:ext uri="{FF2B5EF4-FFF2-40B4-BE49-F238E27FC236}">
                <a16:creationId xmlns:a16="http://schemas.microsoft.com/office/drawing/2014/main" id="{1F4B2BE2-CFA3-4FD3-BFC9-73CD10D3640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5872"/>
            <a:ext cx="9144000" cy="6863872"/>
          </a:xfrm>
          <a:prstGeom prst="rect">
            <a:avLst/>
          </a:prstGeom>
        </p:spPr>
      </p:pic>
      <p:sp>
        <p:nvSpPr>
          <p:cNvPr id="4" name="Názov">
            <a:extLst>
              <a:ext uri="{FF2B5EF4-FFF2-40B4-BE49-F238E27FC236}">
                <a16:creationId xmlns:a16="http://schemas.microsoft.com/office/drawing/2014/main" id="{574EB654-D2DD-42E1-B620-5AE9FE62BC84}"/>
              </a:ext>
            </a:extLst>
          </p:cNvPr>
          <p:cNvSpPr/>
          <p:nvPr/>
        </p:nvSpPr>
        <p:spPr>
          <a:xfrm>
            <a:off x="7164288" y="6381328"/>
            <a:ext cx="1445543" cy="257369"/>
          </a:xfrm>
          <a:prstGeom prst="rect">
            <a:avLst/>
          </a:prstGeom>
          <a:blipFill>
            <a:blip r:embed="rId4"/>
            <a:tile tx="0" ty="0" sx="100000" sy="100000" flip="none" algn="tl"/>
          </a:blipFill>
          <a:ln>
            <a:solidFill>
              <a:schemeClr val="bg1"/>
            </a:solidFill>
          </a:ln>
          <a:effectLst>
            <a:innerShdw blurRad="114300">
              <a:prstClr val="black"/>
            </a:innerShdw>
          </a:effectLst>
        </p:spPr>
        <p:txBody>
          <a:bodyPr wrap="none" lIns="180000" tIns="36000" rIns="180000" bIns="36000">
            <a:spAutoFit/>
          </a:bodyPr>
          <a:lstStyle/>
          <a:p>
            <a:pPr algn="r"/>
            <a:r>
              <a:rPr lang="sk-SK" sz="1200" kern="0">
                <a:solidFill>
                  <a:prstClr val="black"/>
                </a:solidFill>
                <a:latin typeface="Castanet" pitchFamily="2" charset="0"/>
                <a:cs typeface="Times New Roman" panose="02020603050405020304" pitchFamily="18" charset="0"/>
              </a:rPr>
              <a:t>Photo © Steve R</a:t>
            </a:r>
          </a:p>
        </p:txBody>
      </p:sp>
    </p:spTree>
    <p:extLst>
      <p:ext uri="{BB962C8B-B14F-4D97-AF65-F5344CB8AC3E}">
        <p14:creationId xmlns:p14="http://schemas.microsoft.com/office/powerpoint/2010/main" val="4120021080"/>
      </p:ext>
    </p:extLst>
  </p:cSld>
  <p:clrMapOvr>
    <a:masterClrMapping/>
  </p:clrMapOvr>
  <mc:AlternateContent xmlns:mc="http://schemas.openxmlformats.org/markup-compatibility/2006" xmlns:p14="http://schemas.microsoft.com/office/powerpoint/2010/main">
    <mc:Choice Requires="p14">
      <p:transition spd="slow" p14:dur="3000" advClick="0" advTm="14000">
        <p14:doors/>
      </p:transition>
    </mc:Choice>
    <mc:Fallback xmlns="">
      <p:transition spd="slow" advClick="0" advTm="1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3" presetClass="path" presetSubtype="0" accel="10000" decel="5833" fill="hold" nodeType="withEffect">
                                  <p:stCondLst>
                                    <p:cond delay="0"/>
                                  </p:stCondLst>
                                  <p:childTnLst>
                                    <p:animMotion origin="layout" path="M -3.33333E-6 0 L 0.33212 0 " pathEditMode="relative" rAng="0" ptsTypes="AA">
                                      <p:cBhvr>
                                        <p:cTn id="6" dur="12000" fill="hold"/>
                                        <p:tgtEl>
                                          <p:spTgt spid="2"/>
                                        </p:tgtEl>
                                        <p:attrNameLst>
                                          <p:attrName>ppt_x</p:attrName>
                                          <p:attrName>ppt_y</p:attrName>
                                        </p:attrNameLst>
                                      </p:cBhvr>
                                      <p:rCtr x="16597"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46095" y="964"/>
            <a:ext cx="12190095" cy="6856071"/>
          </a:xfrm>
          <a:prstGeom prst="rect">
            <a:avLst/>
          </a:prstGeom>
        </p:spPr>
      </p:pic>
      <p:pic>
        <p:nvPicPr>
          <p:cNvPr id="4" name="Rám">
            <a:extLst>
              <a:ext uri="{FF2B5EF4-FFF2-40B4-BE49-F238E27FC236}">
                <a16:creationId xmlns:a16="http://schemas.microsoft.com/office/drawing/2014/main" id="{6C916EDD-D2CA-49B2-981F-C7BDDBEE454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5872"/>
            <a:ext cx="9144000" cy="6863872"/>
          </a:xfrm>
          <a:prstGeom prst="rect">
            <a:avLst/>
          </a:prstGeom>
        </p:spPr>
      </p:pic>
      <p:sp>
        <p:nvSpPr>
          <p:cNvPr id="5" name="Názov">
            <a:extLst>
              <a:ext uri="{FF2B5EF4-FFF2-40B4-BE49-F238E27FC236}">
                <a16:creationId xmlns:a16="http://schemas.microsoft.com/office/drawing/2014/main" id="{BD203813-480B-4A77-9480-05E13CE41367}"/>
              </a:ext>
            </a:extLst>
          </p:cNvPr>
          <p:cNvSpPr/>
          <p:nvPr/>
        </p:nvSpPr>
        <p:spPr>
          <a:xfrm>
            <a:off x="7164288" y="6381328"/>
            <a:ext cx="1445543" cy="257369"/>
          </a:xfrm>
          <a:prstGeom prst="rect">
            <a:avLst/>
          </a:prstGeom>
          <a:blipFill>
            <a:blip r:embed="rId4"/>
            <a:tile tx="0" ty="0" sx="100000" sy="100000" flip="none" algn="tl"/>
          </a:blipFill>
          <a:ln>
            <a:solidFill>
              <a:schemeClr val="bg1"/>
            </a:solidFill>
          </a:ln>
          <a:effectLst>
            <a:innerShdw blurRad="114300">
              <a:prstClr val="black"/>
            </a:innerShdw>
          </a:effectLst>
        </p:spPr>
        <p:txBody>
          <a:bodyPr wrap="none" lIns="180000" tIns="36000" rIns="180000" bIns="36000">
            <a:spAutoFit/>
          </a:bodyPr>
          <a:lstStyle/>
          <a:p>
            <a:pPr algn="r"/>
            <a:r>
              <a:rPr lang="sk-SK" sz="1200" kern="0">
                <a:solidFill>
                  <a:prstClr val="black"/>
                </a:solidFill>
                <a:latin typeface="Castanet" pitchFamily="2" charset="0"/>
                <a:cs typeface="Times New Roman" panose="02020603050405020304" pitchFamily="18" charset="0"/>
              </a:rPr>
              <a:t>Photo © Steve R</a:t>
            </a:r>
          </a:p>
        </p:txBody>
      </p:sp>
    </p:spTree>
    <p:extLst>
      <p:ext uri="{BB962C8B-B14F-4D97-AF65-F5344CB8AC3E}">
        <p14:creationId xmlns:p14="http://schemas.microsoft.com/office/powerpoint/2010/main" val="535435564"/>
      </p:ext>
    </p:extLst>
  </p:cSld>
  <p:clrMapOvr>
    <a:masterClrMapping/>
  </p:clrMapOvr>
  <mc:AlternateContent xmlns:mc="http://schemas.openxmlformats.org/markup-compatibility/2006" xmlns:p14="http://schemas.microsoft.com/office/powerpoint/2010/main">
    <mc:Choice Requires="p14">
      <p:transition spd="slow" p14:dur="3000" advClick="0" advTm="14000">
        <p14:doors/>
      </p:transition>
    </mc:Choice>
    <mc:Fallback xmlns="">
      <p:transition spd="slow" advClick="0" advTm="1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3" presetClass="path" presetSubtype="0" accel="10000" decel="5833" fill="hold" nodeType="withEffect">
                                  <p:stCondLst>
                                    <p:cond delay="0"/>
                                  </p:stCondLst>
                                  <p:childTnLst>
                                    <p:animMotion origin="layout" path="M -3.33333E-6 0 L 0.33212 -0.01042 " pathEditMode="relative" rAng="0" ptsTypes="AA">
                                      <p:cBhvr>
                                        <p:cTn id="6" dur="12000" fill="hold"/>
                                        <p:tgtEl>
                                          <p:spTgt spid="2"/>
                                        </p:tgtEl>
                                        <p:attrNameLst>
                                          <p:attrName>ppt_x</p:attrName>
                                          <p:attrName>ppt_y</p:attrName>
                                        </p:attrNameLst>
                                      </p:cBhvr>
                                      <p:rCtr x="16597" y="-532"/>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46095" y="964"/>
            <a:ext cx="12190095" cy="6856071"/>
          </a:xfrm>
          <a:prstGeom prst="rect">
            <a:avLst/>
          </a:prstGeom>
        </p:spPr>
      </p:pic>
      <p:pic>
        <p:nvPicPr>
          <p:cNvPr id="4" name="Rám">
            <a:extLst>
              <a:ext uri="{FF2B5EF4-FFF2-40B4-BE49-F238E27FC236}">
                <a16:creationId xmlns:a16="http://schemas.microsoft.com/office/drawing/2014/main" id="{DE5C5A5F-F84B-47AB-B8C9-C35931A5B84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5872"/>
            <a:ext cx="9144000" cy="6863872"/>
          </a:xfrm>
          <a:prstGeom prst="rect">
            <a:avLst/>
          </a:prstGeom>
        </p:spPr>
      </p:pic>
      <p:sp>
        <p:nvSpPr>
          <p:cNvPr id="5" name="Názov">
            <a:extLst>
              <a:ext uri="{FF2B5EF4-FFF2-40B4-BE49-F238E27FC236}">
                <a16:creationId xmlns:a16="http://schemas.microsoft.com/office/drawing/2014/main" id="{12B6C1F4-C13A-4317-B8D6-2D502D5CA183}"/>
              </a:ext>
            </a:extLst>
          </p:cNvPr>
          <p:cNvSpPr/>
          <p:nvPr/>
        </p:nvSpPr>
        <p:spPr>
          <a:xfrm>
            <a:off x="7164288" y="6381328"/>
            <a:ext cx="1445543" cy="257369"/>
          </a:xfrm>
          <a:prstGeom prst="rect">
            <a:avLst/>
          </a:prstGeom>
          <a:blipFill>
            <a:blip r:embed="rId4"/>
            <a:tile tx="0" ty="0" sx="100000" sy="100000" flip="none" algn="tl"/>
          </a:blipFill>
          <a:ln>
            <a:solidFill>
              <a:schemeClr val="bg1"/>
            </a:solidFill>
          </a:ln>
          <a:effectLst>
            <a:innerShdw blurRad="114300">
              <a:prstClr val="black"/>
            </a:innerShdw>
          </a:effectLst>
        </p:spPr>
        <p:txBody>
          <a:bodyPr wrap="none" lIns="180000" tIns="36000" rIns="180000" bIns="36000">
            <a:spAutoFit/>
          </a:bodyPr>
          <a:lstStyle/>
          <a:p>
            <a:pPr algn="r"/>
            <a:r>
              <a:rPr lang="sk-SK" sz="1200" kern="0">
                <a:solidFill>
                  <a:prstClr val="black"/>
                </a:solidFill>
                <a:latin typeface="Castanet" pitchFamily="2" charset="0"/>
                <a:cs typeface="Times New Roman" panose="02020603050405020304" pitchFamily="18" charset="0"/>
              </a:rPr>
              <a:t>Photo © Steve R</a:t>
            </a:r>
          </a:p>
        </p:txBody>
      </p:sp>
    </p:spTree>
    <p:extLst>
      <p:ext uri="{BB962C8B-B14F-4D97-AF65-F5344CB8AC3E}">
        <p14:creationId xmlns:p14="http://schemas.microsoft.com/office/powerpoint/2010/main" val="2240060398"/>
      </p:ext>
    </p:extLst>
  </p:cSld>
  <p:clrMapOvr>
    <a:masterClrMapping/>
  </p:clrMapOvr>
  <mc:AlternateContent xmlns:mc="http://schemas.openxmlformats.org/markup-compatibility/2006" xmlns:p14="http://schemas.microsoft.com/office/powerpoint/2010/main">
    <mc:Choice Requires="p14">
      <p:transition spd="slow" p14:dur="3000" advClick="0" advTm="14000">
        <p14:doors/>
      </p:transition>
    </mc:Choice>
    <mc:Fallback xmlns="">
      <p:transition spd="slow" advClick="0" advTm="1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3" presetClass="path" presetSubtype="0" accel="10000" decel="5833" fill="hold" nodeType="withEffect">
                                  <p:stCondLst>
                                    <p:cond delay="0"/>
                                  </p:stCondLst>
                                  <p:childTnLst>
                                    <p:animMotion origin="layout" path="M -3.33333E-6 0 L 0.33212 -0.01042 " pathEditMode="relative" rAng="0" ptsTypes="AA">
                                      <p:cBhvr>
                                        <p:cTn id="6" dur="12000" fill="hold"/>
                                        <p:tgtEl>
                                          <p:spTgt spid="2"/>
                                        </p:tgtEl>
                                        <p:attrNameLst>
                                          <p:attrName>ppt_x</p:attrName>
                                          <p:attrName>ppt_y</p:attrName>
                                        </p:attrNameLst>
                                      </p:cBhvr>
                                      <p:rCtr x="16597" y="-532"/>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Rám">
            <a:extLst>
              <a:ext uri="{FF2B5EF4-FFF2-40B4-BE49-F238E27FC236}">
                <a16:creationId xmlns:a16="http://schemas.microsoft.com/office/drawing/2014/main" id="{1A62FEA8-464B-47AF-90E8-4AB23238E87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5872"/>
            <a:ext cx="9144000" cy="6863872"/>
          </a:xfrm>
          <a:prstGeom prst="rect">
            <a:avLst/>
          </a:prstGeom>
        </p:spPr>
      </p:pic>
      <p:sp>
        <p:nvSpPr>
          <p:cNvPr id="5" name="Názov">
            <a:extLst>
              <a:ext uri="{FF2B5EF4-FFF2-40B4-BE49-F238E27FC236}">
                <a16:creationId xmlns:a16="http://schemas.microsoft.com/office/drawing/2014/main" id="{DDB4B372-B7A0-4AAA-B8BA-9DCC9EC6D107}"/>
              </a:ext>
            </a:extLst>
          </p:cNvPr>
          <p:cNvSpPr/>
          <p:nvPr/>
        </p:nvSpPr>
        <p:spPr>
          <a:xfrm>
            <a:off x="7164288" y="6381328"/>
            <a:ext cx="1445543" cy="257369"/>
          </a:xfrm>
          <a:prstGeom prst="rect">
            <a:avLst/>
          </a:prstGeom>
          <a:blipFill>
            <a:blip r:embed="rId4"/>
            <a:tile tx="0" ty="0" sx="100000" sy="100000" flip="none" algn="tl"/>
          </a:blipFill>
          <a:ln>
            <a:solidFill>
              <a:schemeClr val="bg1"/>
            </a:solidFill>
          </a:ln>
          <a:effectLst>
            <a:innerShdw blurRad="114300">
              <a:prstClr val="black"/>
            </a:innerShdw>
          </a:effectLst>
        </p:spPr>
        <p:txBody>
          <a:bodyPr wrap="none" lIns="180000" tIns="36000" rIns="180000" bIns="36000">
            <a:spAutoFit/>
          </a:bodyPr>
          <a:lstStyle/>
          <a:p>
            <a:pPr algn="r"/>
            <a:r>
              <a:rPr lang="sk-SK" sz="1200" kern="0">
                <a:solidFill>
                  <a:prstClr val="black"/>
                </a:solidFill>
                <a:latin typeface="Castanet" pitchFamily="2" charset="0"/>
                <a:cs typeface="Times New Roman" panose="02020603050405020304" pitchFamily="18" charset="0"/>
              </a:rPr>
              <a:t>Photo © Steve R</a:t>
            </a:r>
          </a:p>
        </p:txBody>
      </p:sp>
    </p:spTree>
    <p:extLst>
      <p:ext uri="{BB962C8B-B14F-4D97-AF65-F5344CB8AC3E}">
        <p14:creationId xmlns:p14="http://schemas.microsoft.com/office/powerpoint/2010/main" val="1063814181"/>
      </p:ext>
    </p:extLst>
  </p:cSld>
  <p:clrMapOvr>
    <a:masterClrMapping/>
  </p:clrMapOvr>
  <mc:AlternateContent xmlns:mc="http://schemas.openxmlformats.org/markup-compatibility/2006" xmlns:p14="http://schemas.microsoft.com/office/powerpoint/2010/main">
    <mc:Choice Requires="p14">
      <p:transition spd="slow" p14:dur="3000" advClick="0" advTm="5000">
        <p14:doors/>
      </p:transition>
    </mc:Choice>
    <mc:Fallback xmlns="">
      <p:transition spd="slow" advClick="0" advTm="5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Rám">
            <a:extLst>
              <a:ext uri="{FF2B5EF4-FFF2-40B4-BE49-F238E27FC236}">
                <a16:creationId xmlns:a16="http://schemas.microsoft.com/office/drawing/2014/main" id="{BF0B7199-B725-4F50-A4D5-AA888072767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5872"/>
            <a:ext cx="9144000" cy="6863872"/>
          </a:xfrm>
          <a:prstGeom prst="rect">
            <a:avLst/>
          </a:prstGeom>
        </p:spPr>
      </p:pic>
      <p:sp>
        <p:nvSpPr>
          <p:cNvPr id="5" name="Názov">
            <a:extLst>
              <a:ext uri="{FF2B5EF4-FFF2-40B4-BE49-F238E27FC236}">
                <a16:creationId xmlns:a16="http://schemas.microsoft.com/office/drawing/2014/main" id="{852484E9-FA70-4E1C-B309-C2D54A605174}"/>
              </a:ext>
            </a:extLst>
          </p:cNvPr>
          <p:cNvSpPr/>
          <p:nvPr/>
        </p:nvSpPr>
        <p:spPr>
          <a:xfrm>
            <a:off x="7164288" y="6381328"/>
            <a:ext cx="1445543" cy="257369"/>
          </a:xfrm>
          <a:prstGeom prst="rect">
            <a:avLst/>
          </a:prstGeom>
          <a:blipFill>
            <a:blip r:embed="rId4"/>
            <a:tile tx="0" ty="0" sx="100000" sy="100000" flip="none" algn="tl"/>
          </a:blipFill>
          <a:ln>
            <a:solidFill>
              <a:schemeClr val="bg1"/>
            </a:solidFill>
          </a:ln>
          <a:effectLst>
            <a:innerShdw blurRad="114300">
              <a:prstClr val="black"/>
            </a:innerShdw>
          </a:effectLst>
        </p:spPr>
        <p:txBody>
          <a:bodyPr wrap="none" lIns="180000" tIns="36000" rIns="180000" bIns="36000">
            <a:spAutoFit/>
          </a:bodyPr>
          <a:lstStyle/>
          <a:p>
            <a:pPr algn="r"/>
            <a:r>
              <a:rPr lang="sk-SK" sz="1200" kern="0">
                <a:solidFill>
                  <a:prstClr val="black"/>
                </a:solidFill>
                <a:latin typeface="Castanet" pitchFamily="2" charset="0"/>
                <a:cs typeface="Times New Roman" panose="02020603050405020304" pitchFamily="18" charset="0"/>
              </a:rPr>
              <a:t>Photo © Steve R</a:t>
            </a:r>
          </a:p>
        </p:txBody>
      </p:sp>
    </p:spTree>
    <p:extLst>
      <p:ext uri="{BB962C8B-B14F-4D97-AF65-F5344CB8AC3E}">
        <p14:creationId xmlns:p14="http://schemas.microsoft.com/office/powerpoint/2010/main" val="4079198432"/>
      </p:ext>
    </p:extLst>
  </p:cSld>
  <p:clrMapOvr>
    <a:masterClrMapping/>
  </p:clrMapOvr>
  <mc:AlternateContent xmlns:mc="http://schemas.openxmlformats.org/markup-compatibility/2006" xmlns:p14="http://schemas.microsoft.com/office/powerpoint/2010/main">
    <mc:Choice Requires="p14">
      <p:transition spd="slow" p14:dur="3000" advClick="0" advTm="5000">
        <p14:doors/>
      </p:transition>
    </mc:Choice>
    <mc:Fallback xmlns="">
      <p:transition spd="slow" advClick="0" advTm="5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46095" y="964"/>
            <a:ext cx="12190095" cy="6856071"/>
          </a:xfrm>
          <a:prstGeom prst="rect">
            <a:avLst/>
          </a:prstGeom>
        </p:spPr>
      </p:pic>
      <p:pic>
        <p:nvPicPr>
          <p:cNvPr id="4" name="Rám">
            <a:extLst>
              <a:ext uri="{FF2B5EF4-FFF2-40B4-BE49-F238E27FC236}">
                <a16:creationId xmlns:a16="http://schemas.microsoft.com/office/drawing/2014/main" id="{F8B55824-8C4D-4B8E-9C25-E71EFF4D91B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5872"/>
            <a:ext cx="9144000" cy="6863872"/>
          </a:xfrm>
          <a:prstGeom prst="rect">
            <a:avLst/>
          </a:prstGeom>
        </p:spPr>
      </p:pic>
      <p:sp>
        <p:nvSpPr>
          <p:cNvPr id="5" name="Názov">
            <a:extLst>
              <a:ext uri="{FF2B5EF4-FFF2-40B4-BE49-F238E27FC236}">
                <a16:creationId xmlns:a16="http://schemas.microsoft.com/office/drawing/2014/main" id="{A781EBBC-09F6-4DC9-924D-AAC1FEA89FE6}"/>
              </a:ext>
            </a:extLst>
          </p:cNvPr>
          <p:cNvSpPr/>
          <p:nvPr/>
        </p:nvSpPr>
        <p:spPr>
          <a:xfrm>
            <a:off x="7164288" y="6381328"/>
            <a:ext cx="1445543" cy="257369"/>
          </a:xfrm>
          <a:prstGeom prst="rect">
            <a:avLst/>
          </a:prstGeom>
          <a:blipFill>
            <a:blip r:embed="rId4"/>
            <a:tile tx="0" ty="0" sx="100000" sy="100000" flip="none" algn="tl"/>
          </a:blipFill>
          <a:ln>
            <a:solidFill>
              <a:schemeClr val="bg1"/>
            </a:solidFill>
          </a:ln>
          <a:effectLst>
            <a:innerShdw blurRad="114300">
              <a:prstClr val="black"/>
            </a:innerShdw>
          </a:effectLst>
        </p:spPr>
        <p:txBody>
          <a:bodyPr wrap="none" lIns="180000" tIns="36000" rIns="180000" bIns="36000">
            <a:spAutoFit/>
          </a:bodyPr>
          <a:lstStyle/>
          <a:p>
            <a:pPr algn="r"/>
            <a:r>
              <a:rPr lang="sk-SK" sz="1200" kern="0">
                <a:solidFill>
                  <a:prstClr val="black"/>
                </a:solidFill>
                <a:latin typeface="Castanet" pitchFamily="2" charset="0"/>
                <a:cs typeface="Times New Roman" panose="02020603050405020304" pitchFamily="18" charset="0"/>
              </a:rPr>
              <a:t>Photo © Steve R</a:t>
            </a:r>
          </a:p>
        </p:txBody>
      </p:sp>
    </p:spTree>
    <p:extLst>
      <p:ext uri="{BB962C8B-B14F-4D97-AF65-F5344CB8AC3E}">
        <p14:creationId xmlns:p14="http://schemas.microsoft.com/office/powerpoint/2010/main" val="3216414835"/>
      </p:ext>
    </p:extLst>
  </p:cSld>
  <p:clrMapOvr>
    <a:masterClrMapping/>
  </p:clrMapOvr>
  <mc:AlternateContent xmlns:mc="http://schemas.openxmlformats.org/markup-compatibility/2006" xmlns:p14="http://schemas.microsoft.com/office/powerpoint/2010/main">
    <mc:Choice Requires="p14">
      <p:transition spd="slow" p14:dur="3000" advClick="0" advTm="14000">
        <p14:doors/>
      </p:transition>
    </mc:Choice>
    <mc:Fallback xmlns="">
      <p:transition spd="slow" advClick="0" advTm="1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3" presetClass="path" presetSubtype="0" accel="10000" decel="5833" fill="hold" nodeType="withEffect">
                                  <p:stCondLst>
                                    <p:cond delay="0"/>
                                  </p:stCondLst>
                                  <p:childTnLst>
                                    <p:animMotion origin="layout" path="M -3.33333E-6 0 L 0.33212 0 " pathEditMode="relative" rAng="0" ptsTypes="AA">
                                      <p:cBhvr>
                                        <p:cTn id="6" dur="12000" fill="hold"/>
                                        <p:tgtEl>
                                          <p:spTgt spid="2"/>
                                        </p:tgtEl>
                                        <p:attrNameLst>
                                          <p:attrName>ppt_x</p:attrName>
                                          <p:attrName>ppt_y</p:attrName>
                                        </p:attrNameLst>
                                      </p:cBhvr>
                                      <p:rCtr x="16597"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46095" y="964"/>
            <a:ext cx="12190095" cy="6856071"/>
          </a:xfrm>
          <a:prstGeom prst="rect">
            <a:avLst/>
          </a:prstGeom>
        </p:spPr>
      </p:pic>
      <p:pic>
        <p:nvPicPr>
          <p:cNvPr id="4" name="Rám">
            <a:extLst>
              <a:ext uri="{FF2B5EF4-FFF2-40B4-BE49-F238E27FC236}">
                <a16:creationId xmlns:a16="http://schemas.microsoft.com/office/drawing/2014/main" id="{0F0D77A5-3123-4AEA-B001-016E2E00481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5872"/>
            <a:ext cx="9144000" cy="6863872"/>
          </a:xfrm>
          <a:prstGeom prst="rect">
            <a:avLst/>
          </a:prstGeom>
        </p:spPr>
      </p:pic>
      <p:sp>
        <p:nvSpPr>
          <p:cNvPr id="5" name="Názov">
            <a:extLst>
              <a:ext uri="{FF2B5EF4-FFF2-40B4-BE49-F238E27FC236}">
                <a16:creationId xmlns:a16="http://schemas.microsoft.com/office/drawing/2014/main" id="{E6BF8CC4-E53B-4759-81B2-D44522C1FF1F}"/>
              </a:ext>
            </a:extLst>
          </p:cNvPr>
          <p:cNvSpPr/>
          <p:nvPr/>
        </p:nvSpPr>
        <p:spPr>
          <a:xfrm>
            <a:off x="7164288" y="6381328"/>
            <a:ext cx="1445543" cy="257369"/>
          </a:xfrm>
          <a:prstGeom prst="rect">
            <a:avLst/>
          </a:prstGeom>
          <a:blipFill>
            <a:blip r:embed="rId4"/>
            <a:tile tx="0" ty="0" sx="100000" sy="100000" flip="none" algn="tl"/>
          </a:blipFill>
          <a:ln>
            <a:solidFill>
              <a:schemeClr val="bg1"/>
            </a:solidFill>
          </a:ln>
          <a:effectLst>
            <a:innerShdw blurRad="114300">
              <a:prstClr val="black"/>
            </a:innerShdw>
          </a:effectLst>
        </p:spPr>
        <p:txBody>
          <a:bodyPr wrap="none" lIns="180000" tIns="36000" rIns="180000" bIns="36000">
            <a:spAutoFit/>
          </a:bodyPr>
          <a:lstStyle/>
          <a:p>
            <a:pPr algn="r"/>
            <a:r>
              <a:rPr lang="sk-SK" sz="1200" kern="0">
                <a:solidFill>
                  <a:prstClr val="black"/>
                </a:solidFill>
                <a:latin typeface="Castanet" pitchFamily="2" charset="0"/>
                <a:cs typeface="Times New Roman" panose="02020603050405020304" pitchFamily="18" charset="0"/>
              </a:rPr>
              <a:t>Photo © Steve R</a:t>
            </a:r>
          </a:p>
        </p:txBody>
      </p:sp>
    </p:spTree>
    <p:extLst>
      <p:ext uri="{BB962C8B-B14F-4D97-AF65-F5344CB8AC3E}">
        <p14:creationId xmlns:p14="http://schemas.microsoft.com/office/powerpoint/2010/main" val="2038121503"/>
      </p:ext>
    </p:extLst>
  </p:cSld>
  <p:clrMapOvr>
    <a:masterClrMapping/>
  </p:clrMapOvr>
  <mc:AlternateContent xmlns:mc="http://schemas.openxmlformats.org/markup-compatibility/2006" xmlns:p14="http://schemas.microsoft.com/office/powerpoint/2010/main">
    <mc:Choice Requires="p14">
      <p:transition spd="slow" p14:dur="3000" advClick="0" advTm="14000">
        <p14:doors/>
      </p:transition>
    </mc:Choice>
    <mc:Fallback xmlns="">
      <p:transition spd="slow" advClick="0" advTm="1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3" presetClass="path" presetSubtype="0" accel="10000" decel="5833" fill="hold" nodeType="withEffect">
                                  <p:stCondLst>
                                    <p:cond delay="0"/>
                                  </p:stCondLst>
                                  <p:childTnLst>
                                    <p:animMotion origin="layout" path="M -3.33333E-6 0 L 0.33212 0 " pathEditMode="relative" rAng="0" ptsTypes="AA">
                                      <p:cBhvr>
                                        <p:cTn id="6" dur="12000" fill="hold"/>
                                        <p:tgtEl>
                                          <p:spTgt spid="2"/>
                                        </p:tgtEl>
                                        <p:attrNameLst>
                                          <p:attrName>ppt_x</p:attrName>
                                          <p:attrName>ppt_y</p:attrName>
                                        </p:attrNameLst>
                                      </p:cBhvr>
                                      <p:rCtr x="16597"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46095" y="964"/>
            <a:ext cx="12190095" cy="6856071"/>
          </a:xfrm>
          <a:prstGeom prst="rect">
            <a:avLst/>
          </a:prstGeom>
        </p:spPr>
      </p:pic>
      <p:pic>
        <p:nvPicPr>
          <p:cNvPr id="4" name="Rám">
            <a:extLst>
              <a:ext uri="{FF2B5EF4-FFF2-40B4-BE49-F238E27FC236}">
                <a16:creationId xmlns:a16="http://schemas.microsoft.com/office/drawing/2014/main" id="{E8ACEE15-DAA2-4CE6-B6DD-37EBE0DA60A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5872"/>
            <a:ext cx="9144000" cy="6863872"/>
          </a:xfrm>
          <a:prstGeom prst="rect">
            <a:avLst/>
          </a:prstGeom>
        </p:spPr>
      </p:pic>
      <p:sp>
        <p:nvSpPr>
          <p:cNvPr id="5" name="Názov">
            <a:extLst>
              <a:ext uri="{FF2B5EF4-FFF2-40B4-BE49-F238E27FC236}">
                <a16:creationId xmlns:a16="http://schemas.microsoft.com/office/drawing/2014/main" id="{81EDF091-D396-400B-9F0C-619C0D968972}"/>
              </a:ext>
            </a:extLst>
          </p:cNvPr>
          <p:cNvSpPr/>
          <p:nvPr/>
        </p:nvSpPr>
        <p:spPr>
          <a:xfrm>
            <a:off x="7164288" y="6381328"/>
            <a:ext cx="1445543" cy="257369"/>
          </a:xfrm>
          <a:prstGeom prst="rect">
            <a:avLst/>
          </a:prstGeom>
          <a:blipFill>
            <a:blip r:embed="rId4"/>
            <a:tile tx="0" ty="0" sx="100000" sy="100000" flip="none" algn="tl"/>
          </a:blipFill>
          <a:ln>
            <a:solidFill>
              <a:schemeClr val="bg1"/>
            </a:solidFill>
          </a:ln>
          <a:effectLst>
            <a:innerShdw blurRad="114300">
              <a:prstClr val="black"/>
            </a:innerShdw>
          </a:effectLst>
        </p:spPr>
        <p:txBody>
          <a:bodyPr wrap="none" lIns="180000" tIns="36000" rIns="180000" bIns="36000">
            <a:spAutoFit/>
          </a:bodyPr>
          <a:lstStyle/>
          <a:p>
            <a:pPr algn="r"/>
            <a:r>
              <a:rPr lang="sk-SK" sz="1200" kern="0">
                <a:solidFill>
                  <a:prstClr val="black"/>
                </a:solidFill>
                <a:latin typeface="Castanet" pitchFamily="2" charset="0"/>
                <a:cs typeface="Times New Roman" panose="02020603050405020304" pitchFamily="18" charset="0"/>
              </a:rPr>
              <a:t>Photo © Steve R</a:t>
            </a:r>
          </a:p>
        </p:txBody>
      </p:sp>
    </p:spTree>
    <p:extLst>
      <p:ext uri="{BB962C8B-B14F-4D97-AF65-F5344CB8AC3E}">
        <p14:creationId xmlns:p14="http://schemas.microsoft.com/office/powerpoint/2010/main" val="2468375456"/>
      </p:ext>
    </p:extLst>
  </p:cSld>
  <p:clrMapOvr>
    <a:masterClrMapping/>
  </p:clrMapOvr>
  <mc:AlternateContent xmlns:mc="http://schemas.openxmlformats.org/markup-compatibility/2006" xmlns:p14="http://schemas.microsoft.com/office/powerpoint/2010/main">
    <mc:Choice Requires="p14">
      <p:transition spd="slow" p14:dur="3000" advClick="0" advTm="14000">
        <p14:doors/>
      </p:transition>
    </mc:Choice>
    <mc:Fallback xmlns="">
      <p:transition spd="slow" advClick="0" advTm="1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3" presetClass="path" presetSubtype="0" accel="10000" decel="5833" fill="hold" nodeType="withEffect">
                                  <p:stCondLst>
                                    <p:cond delay="0"/>
                                  </p:stCondLst>
                                  <p:childTnLst>
                                    <p:animMotion origin="layout" path="M -3.33333E-6 0 L 0.33212 0.01042 " pathEditMode="relative" rAng="0" ptsTypes="AA">
                                      <p:cBhvr>
                                        <p:cTn id="6" dur="12000" fill="hold"/>
                                        <p:tgtEl>
                                          <p:spTgt spid="2"/>
                                        </p:tgtEl>
                                        <p:attrNameLst>
                                          <p:attrName>ppt_x</p:attrName>
                                          <p:attrName>ppt_y</p:attrName>
                                        </p:attrNameLst>
                                      </p:cBhvr>
                                      <p:rCtr x="16597" y="509"/>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Rám">
            <a:extLst>
              <a:ext uri="{FF2B5EF4-FFF2-40B4-BE49-F238E27FC236}">
                <a16:creationId xmlns:a16="http://schemas.microsoft.com/office/drawing/2014/main" id="{B34B19A2-7F5C-4FA1-BE67-18FBADD2507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5872"/>
            <a:ext cx="9144000" cy="6863872"/>
          </a:xfrm>
          <a:prstGeom prst="rect">
            <a:avLst/>
          </a:prstGeom>
        </p:spPr>
      </p:pic>
      <p:sp>
        <p:nvSpPr>
          <p:cNvPr id="5" name="Názov">
            <a:extLst>
              <a:ext uri="{FF2B5EF4-FFF2-40B4-BE49-F238E27FC236}">
                <a16:creationId xmlns:a16="http://schemas.microsoft.com/office/drawing/2014/main" id="{607B6848-DD55-4160-BF9B-81CDD7A42615}"/>
              </a:ext>
            </a:extLst>
          </p:cNvPr>
          <p:cNvSpPr/>
          <p:nvPr/>
        </p:nvSpPr>
        <p:spPr>
          <a:xfrm>
            <a:off x="7164288" y="6381328"/>
            <a:ext cx="1445543" cy="257369"/>
          </a:xfrm>
          <a:prstGeom prst="rect">
            <a:avLst/>
          </a:prstGeom>
          <a:blipFill>
            <a:blip r:embed="rId4"/>
            <a:tile tx="0" ty="0" sx="100000" sy="100000" flip="none" algn="tl"/>
          </a:blipFill>
          <a:ln>
            <a:solidFill>
              <a:schemeClr val="bg1"/>
            </a:solidFill>
          </a:ln>
          <a:effectLst>
            <a:innerShdw blurRad="114300">
              <a:prstClr val="black"/>
            </a:innerShdw>
          </a:effectLst>
        </p:spPr>
        <p:txBody>
          <a:bodyPr wrap="none" lIns="180000" tIns="36000" rIns="180000" bIns="36000">
            <a:spAutoFit/>
          </a:bodyPr>
          <a:lstStyle/>
          <a:p>
            <a:pPr algn="r"/>
            <a:r>
              <a:rPr lang="sk-SK" sz="1200" kern="0">
                <a:solidFill>
                  <a:prstClr val="black"/>
                </a:solidFill>
                <a:latin typeface="Castanet" pitchFamily="2" charset="0"/>
                <a:cs typeface="Times New Roman" panose="02020603050405020304" pitchFamily="18" charset="0"/>
              </a:rPr>
              <a:t>Photo © Steve R</a:t>
            </a:r>
          </a:p>
        </p:txBody>
      </p:sp>
    </p:spTree>
    <p:extLst>
      <p:ext uri="{BB962C8B-B14F-4D97-AF65-F5344CB8AC3E}">
        <p14:creationId xmlns:p14="http://schemas.microsoft.com/office/powerpoint/2010/main" val="127292456"/>
      </p:ext>
    </p:extLst>
  </p:cSld>
  <p:clrMapOvr>
    <a:masterClrMapping/>
  </p:clrMapOvr>
  <mc:AlternateContent xmlns:mc="http://schemas.openxmlformats.org/markup-compatibility/2006" xmlns:p14="http://schemas.microsoft.com/office/powerpoint/2010/main">
    <mc:Choice Requires="p14">
      <p:transition spd="slow" p14:dur="3000" advClick="0" advTm="5000">
        <p14:doors/>
      </p:transition>
    </mc:Choice>
    <mc:Fallback xmlns="">
      <p:transition spd="slow" advClick="0" advTm="5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52062" y="-1427"/>
            <a:ext cx="12196062" cy="6859427"/>
          </a:xfrm>
          <a:prstGeom prst="rect">
            <a:avLst/>
          </a:prstGeom>
        </p:spPr>
      </p:pic>
      <p:pic>
        <p:nvPicPr>
          <p:cNvPr id="4" name="Rám">
            <a:extLst>
              <a:ext uri="{FF2B5EF4-FFF2-40B4-BE49-F238E27FC236}">
                <a16:creationId xmlns:a16="http://schemas.microsoft.com/office/drawing/2014/main" id="{DFA8ECE9-28F3-43CA-9D20-1CDA4CBF8C0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5872"/>
            <a:ext cx="9144000" cy="6863872"/>
          </a:xfrm>
          <a:prstGeom prst="rect">
            <a:avLst/>
          </a:prstGeom>
        </p:spPr>
      </p:pic>
      <p:sp>
        <p:nvSpPr>
          <p:cNvPr id="5" name="Názov">
            <a:extLst>
              <a:ext uri="{FF2B5EF4-FFF2-40B4-BE49-F238E27FC236}">
                <a16:creationId xmlns:a16="http://schemas.microsoft.com/office/drawing/2014/main" id="{6B4820EB-3498-4DF0-9CEF-853878D54910}"/>
              </a:ext>
            </a:extLst>
          </p:cNvPr>
          <p:cNvSpPr/>
          <p:nvPr/>
        </p:nvSpPr>
        <p:spPr>
          <a:xfrm>
            <a:off x="7164288" y="6381328"/>
            <a:ext cx="1445543" cy="257369"/>
          </a:xfrm>
          <a:prstGeom prst="rect">
            <a:avLst/>
          </a:prstGeom>
          <a:blipFill>
            <a:blip r:embed="rId4"/>
            <a:tile tx="0" ty="0" sx="100000" sy="100000" flip="none" algn="tl"/>
          </a:blipFill>
          <a:ln>
            <a:solidFill>
              <a:schemeClr val="bg1"/>
            </a:solidFill>
          </a:ln>
          <a:effectLst>
            <a:innerShdw blurRad="114300">
              <a:prstClr val="black"/>
            </a:innerShdw>
          </a:effectLst>
        </p:spPr>
        <p:txBody>
          <a:bodyPr wrap="none" lIns="180000" tIns="36000" rIns="180000" bIns="36000">
            <a:spAutoFit/>
          </a:bodyPr>
          <a:lstStyle/>
          <a:p>
            <a:pPr algn="r"/>
            <a:r>
              <a:rPr lang="sk-SK" sz="1200" kern="0">
                <a:solidFill>
                  <a:prstClr val="black"/>
                </a:solidFill>
                <a:latin typeface="Castanet" pitchFamily="2" charset="0"/>
                <a:cs typeface="Times New Roman" panose="02020603050405020304" pitchFamily="18" charset="0"/>
              </a:rPr>
              <a:t>Photo © Steve R</a:t>
            </a:r>
          </a:p>
        </p:txBody>
      </p:sp>
    </p:spTree>
    <p:extLst>
      <p:ext uri="{BB962C8B-B14F-4D97-AF65-F5344CB8AC3E}">
        <p14:creationId xmlns:p14="http://schemas.microsoft.com/office/powerpoint/2010/main" val="1049457416"/>
      </p:ext>
    </p:extLst>
  </p:cSld>
  <p:clrMapOvr>
    <a:masterClrMapping/>
  </p:clrMapOvr>
  <mc:AlternateContent xmlns:mc="http://schemas.openxmlformats.org/markup-compatibility/2006" xmlns:p14="http://schemas.microsoft.com/office/powerpoint/2010/main">
    <mc:Choice Requires="p14">
      <p:transition spd="slow" p14:dur="3000" advClick="0" advTm="14000">
        <p14:doors/>
      </p:transition>
    </mc:Choice>
    <mc:Fallback xmlns="">
      <p:transition spd="slow" advClick="0" advTm="1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3" presetClass="path" presetSubtype="0" accel="10000" decel="5833" fill="hold" nodeType="withEffect">
                                  <p:stCondLst>
                                    <p:cond delay="0"/>
                                  </p:stCondLst>
                                  <p:childTnLst>
                                    <p:animMotion origin="layout" path="M 3.88889E-6 1.48148E-6 L 0.33246 0.00023 " pathEditMode="relative" rAng="0" ptsTypes="AA">
                                      <p:cBhvr>
                                        <p:cTn id="6" dur="12000" fill="hold"/>
                                        <p:tgtEl>
                                          <p:spTgt spid="2"/>
                                        </p:tgtEl>
                                        <p:attrNameLst>
                                          <p:attrName>ppt_x</p:attrName>
                                          <p:attrName>ppt_y</p:attrName>
                                        </p:attrNameLst>
                                      </p:cBhvr>
                                      <p:rCtr x="16615"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46095" y="964"/>
            <a:ext cx="12190095" cy="6856071"/>
          </a:xfrm>
          <a:prstGeom prst="rect">
            <a:avLst/>
          </a:prstGeom>
        </p:spPr>
      </p:pic>
      <p:pic>
        <p:nvPicPr>
          <p:cNvPr id="4" name="Rám">
            <a:extLst>
              <a:ext uri="{FF2B5EF4-FFF2-40B4-BE49-F238E27FC236}">
                <a16:creationId xmlns:a16="http://schemas.microsoft.com/office/drawing/2014/main" id="{BEFE9E29-BE0C-4CCF-9E08-19E0E574623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5872"/>
            <a:ext cx="9144000" cy="6863872"/>
          </a:xfrm>
          <a:prstGeom prst="rect">
            <a:avLst/>
          </a:prstGeom>
        </p:spPr>
      </p:pic>
      <p:sp>
        <p:nvSpPr>
          <p:cNvPr id="5" name="Názov">
            <a:extLst>
              <a:ext uri="{FF2B5EF4-FFF2-40B4-BE49-F238E27FC236}">
                <a16:creationId xmlns:a16="http://schemas.microsoft.com/office/drawing/2014/main" id="{CCF50413-17FA-4A1B-AC77-FF9FF0123382}"/>
              </a:ext>
            </a:extLst>
          </p:cNvPr>
          <p:cNvSpPr/>
          <p:nvPr/>
        </p:nvSpPr>
        <p:spPr>
          <a:xfrm>
            <a:off x="7164288" y="6381328"/>
            <a:ext cx="1445543" cy="257369"/>
          </a:xfrm>
          <a:prstGeom prst="rect">
            <a:avLst/>
          </a:prstGeom>
          <a:blipFill>
            <a:blip r:embed="rId4"/>
            <a:tile tx="0" ty="0" sx="100000" sy="100000" flip="none" algn="tl"/>
          </a:blipFill>
          <a:ln>
            <a:solidFill>
              <a:schemeClr val="bg1"/>
            </a:solidFill>
          </a:ln>
          <a:effectLst>
            <a:innerShdw blurRad="114300">
              <a:prstClr val="black"/>
            </a:innerShdw>
          </a:effectLst>
        </p:spPr>
        <p:txBody>
          <a:bodyPr wrap="none" lIns="180000" tIns="36000" rIns="180000" bIns="36000">
            <a:spAutoFit/>
          </a:bodyPr>
          <a:lstStyle/>
          <a:p>
            <a:pPr algn="r"/>
            <a:r>
              <a:rPr lang="sk-SK" sz="1200" kern="0">
                <a:solidFill>
                  <a:prstClr val="black"/>
                </a:solidFill>
                <a:latin typeface="Castanet" pitchFamily="2" charset="0"/>
                <a:cs typeface="Times New Roman" panose="02020603050405020304" pitchFamily="18" charset="0"/>
              </a:rPr>
              <a:t>Photo © Steve R</a:t>
            </a:r>
          </a:p>
        </p:txBody>
      </p:sp>
    </p:spTree>
    <p:extLst>
      <p:ext uri="{BB962C8B-B14F-4D97-AF65-F5344CB8AC3E}">
        <p14:creationId xmlns:p14="http://schemas.microsoft.com/office/powerpoint/2010/main" val="281501128"/>
      </p:ext>
    </p:extLst>
  </p:cSld>
  <p:clrMapOvr>
    <a:masterClrMapping/>
  </p:clrMapOvr>
  <mc:AlternateContent xmlns:mc="http://schemas.openxmlformats.org/markup-compatibility/2006" xmlns:p14="http://schemas.microsoft.com/office/powerpoint/2010/main">
    <mc:Choice Requires="p14">
      <p:transition spd="slow" p14:dur="3000" advClick="0" advTm="14000">
        <p14:doors/>
      </p:transition>
    </mc:Choice>
    <mc:Fallback xmlns="">
      <p:transition spd="slow" advClick="0" advTm="1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3" presetClass="path" presetSubtype="0" accel="10000" decel="5833" fill="hold" nodeType="withEffect">
                                  <p:stCondLst>
                                    <p:cond delay="0"/>
                                  </p:stCondLst>
                                  <p:childTnLst>
                                    <p:animMotion origin="layout" path="M -3.33333E-6 0 L 0.32414 0 " pathEditMode="relative" rAng="0" ptsTypes="AA">
                                      <p:cBhvr>
                                        <p:cTn id="6" dur="12000" fill="hold"/>
                                        <p:tgtEl>
                                          <p:spTgt spid="2"/>
                                        </p:tgtEl>
                                        <p:attrNameLst>
                                          <p:attrName>ppt_x</p:attrName>
                                          <p:attrName>ppt_y</p:attrName>
                                        </p:attrNameLst>
                                      </p:cBhvr>
                                      <p:rCtr x="16198"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Rám">
            <a:extLst>
              <a:ext uri="{FF2B5EF4-FFF2-40B4-BE49-F238E27FC236}">
                <a16:creationId xmlns:a16="http://schemas.microsoft.com/office/drawing/2014/main" id="{9A19A0CA-FBD5-43D2-9D62-F81EA5C7940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5872"/>
            <a:ext cx="9144000" cy="6863872"/>
          </a:xfrm>
          <a:prstGeom prst="rect">
            <a:avLst/>
          </a:prstGeom>
        </p:spPr>
      </p:pic>
      <p:sp>
        <p:nvSpPr>
          <p:cNvPr id="5" name="Názov">
            <a:extLst>
              <a:ext uri="{FF2B5EF4-FFF2-40B4-BE49-F238E27FC236}">
                <a16:creationId xmlns:a16="http://schemas.microsoft.com/office/drawing/2014/main" id="{1FAC186A-B231-43CE-BFD5-29CFF1BE5648}"/>
              </a:ext>
            </a:extLst>
          </p:cNvPr>
          <p:cNvSpPr/>
          <p:nvPr/>
        </p:nvSpPr>
        <p:spPr>
          <a:xfrm>
            <a:off x="7164288" y="6381328"/>
            <a:ext cx="1445543" cy="257369"/>
          </a:xfrm>
          <a:prstGeom prst="rect">
            <a:avLst/>
          </a:prstGeom>
          <a:blipFill>
            <a:blip r:embed="rId4"/>
            <a:tile tx="0" ty="0" sx="100000" sy="100000" flip="none" algn="tl"/>
          </a:blipFill>
          <a:ln>
            <a:solidFill>
              <a:schemeClr val="bg1"/>
            </a:solidFill>
          </a:ln>
          <a:effectLst>
            <a:innerShdw blurRad="114300">
              <a:prstClr val="black"/>
            </a:innerShdw>
          </a:effectLst>
        </p:spPr>
        <p:txBody>
          <a:bodyPr wrap="none" lIns="180000" tIns="36000" rIns="180000" bIns="36000">
            <a:spAutoFit/>
          </a:bodyPr>
          <a:lstStyle/>
          <a:p>
            <a:pPr algn="r"/>
            <a:r>
              <a:rPr lang="sk-SK" sz="1200" kern="0">
                <a:solidFill>
                  <a:prstClr val="black"/>
                </a:solidFill>
                <a:latin typeface="Castanet" pitchFamily="2" charset="0"/>
                <a:cs typeface="Times New Roman" panose="02020603050405020304" pitchFamily="18" charset="0"/>
              </a:rPr>
              <a:t>Photo © Steve R</a:t>
            </a:r>
          </a:p>
        </p:txBody>
      </p:sp>
    </p:spTree>
    <p:extLst>
      <p:ext uri="{BB962C8B-B14F-4D97-AF65-F5344CB8AC3E}">
        <p14:creationId xmlns:p14="http://schemas.microsoft.com/office/powerpoint/2010/main" val="577665614"/>
      </p:ext>
    </p:extLst>
  </p:cSld>
  <p:clrMapOvr>
    <a:masterClrMapping/>
  </p:clrMapOvr>
  <mc:AlternateContent xmlns:mc="http://schemas.openxmlformats.org/markup-compatibility/2006" xmlns:p14="http://schemas.microsoft.com/office/powerpoint/2010/main">
    <mc:Choice Requires="p14">
      <p:transition spd="slow" p14:dur="3000" advClick="0" advTm="5000">
        <p14:doors/>
      </p:transition>
    </mc:Choice>
    <mc:Fallback xmlns="">
      <p:transition spd="slow" advClick="0" advTm="5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Rám">
            <a:extLst>
              <a:ext uri="{FF2B5EF4-FFF2-40B4-BE49-F238E27FC236}">
                <a16:creationId xmlns:a16="http://schemas.microsoft.com/office/drawing/2014/main" id="{576CBB31-1562-4AEC-BD69-C63B273F904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5872"/>
            <a:ext cx="9144000" cy="6863872"/>
          </a:xfrm>
          <a:prstGeom prst="rect">
            <a:avLst/>
          </a:prstGeom>
        </p:spPr>
      </p:pic>
      <p:sp>
        <p:nvSpPr>
          <p:cNvPr id="5" name="Názov">
            <a:extLst>
              <a:ext uri="{FF2B5EF4-FFF2-40B4-BE49-F238E27FC236}">
                <a16:creationId xmlns:a16="http://schemas.microsoft.com/office/drawing/2014/main" id="{E2CAA94C-2E99-4099-800D-59AEA6F2451F}"/>
              </a:ext>
            </a:extLst>
          </p:cNvPr>
          <p:cNvSpPr/>
          <p:nvPr/>
        </p:nvSpPr>
        <p:spPr>
          <a:xfrm>
            <a:off x="7164288" y="6381328"/>
            <a:ext cx="1445543" cy="257369"/>
          </a:xfrm>
          <a:prstGeom prst="rect">
            <a:avLst/>
          </a:prstGeom>
          <a:blipFill>
            <a:blip r:embed="rId4"/>
            <a:tile tx="0" ty="0" sx="100000" sy="100000" flip="none" algn="tl"/>
          </a:blipFill>
          <a:ln>
            <a:solidFill>
              <a:schemeClr val="bg1"/>
            </a:solidFill>
          </a:ln>
          <a:effectLst>
            <a:innerShdw blurRad="114300">
              <a:prstClr val="black"/>
            </a:innerShdw>
          </a:effectLst>
        </p:spPr>
        <p:txBody>
          <a:bodyPr wrap="none" lIns="180000" tIns="36000" rIns="180000" bIns="36000">
            <a:spAutoFit/>
          </a:bodyPr>
          <a:lstStyle/>
          <a:p>
            <a:pPr algn="r"/>
            <a:r>
              <a:rPr lang="sk-SK" sz="1200" kern="0">
                <a:solidFill>
                  <a:prstClr val="black"/>
                </a:solidFill>
                <a:latin typeface="Castanet" pitchFamily="2" charset="0"/>
                <a:cs typeface="Times New Roman" panose="02020603050405020304" pitchFamily="18" charset="0"/>
              </a:rPr>
              <a:t>Photo © Steve R</a:t>
            </a:r>
          </a:p>
        </p:txBody>
      </p:sp>
    </p:spTree>
    <p:extLst>
      <p:ext uri="{BB962C8B-B14F-4D97-AF65-F5344CB8AC3E}">
        <p14:creationId xmlns:p14="http://schemas.microsoft.com/office/powerpoint/2010/main" val="2577105117"/>
      </p:ext>
    </p:extLst>
  </p:cSld>
  <p:clrMapOvr>
    <a:masterClrMapping/>
  </p:clrMapOvr>
  <mc:AlternateContent xmlns:mc="http://schemas.openxmlformats.org/markup-compatibility/2006" xmlns:p14="http://schemas.microsoft.com/office/powerpoint/2010/main">
    <mc:Choice Requires="p14">
      <p:transition spd="slow" p14:dur="3000" advClick="0" advTm="5000">
        <p14:doors/>
      </p:transition>
    </mc:Choice>
    <mc:Fallback xmlns="">
      <p:transition spd="slow" advClick="0" advTm="5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Foto"/>
          <p:cNvPicPr>
            <a:picLocks noChangeAspect="1"/>
          </p:cNvPicPr>
          <p:nvPr/>
        </p:nvPicPr>
        <p:blipFill rotWithShape="1">
          <a:blip r:embed="rId2" cstate="print">
            <a:extLst>
              <a:ext uri="{28A0092B-C50C-407E-A947-70E740481C1C}">
                <a14:useLocalDpi xmlns:a14="http://schemas.microsoft.com/office/drawing/2010/main" val="0"/>
              </a:ext>
            </a:extLst>
          </a:blip>
          <a:srcRect/>
          <a:stretch/>
        </p:blipFill>
        <p:spPr>
          <a:xfrm>
            <a:off x="-3468414" y="0"/>
            <a:ext cx="12612414" cy="6858000"/>
          </a:xfrm>
          <a:prstGeom prst="rect">
            <a:avLst/>
          </a:prstGeom>
        </p:spPr>
      </p:pic>
      <p:pic>
        <p:nvPicPr>
          <p:cNvPr id="4" name="Rám">
            <a:extLst>
              <a:ext uri="{FF2B5EF4-FFF2-40B4-BE49-F238E27FC236}">
                <a16:creationId xmlns:a16="http://schemas.microsoft.com/office/drawing/2014/main" id="{8E1598A9-52BF-47F2-B2A0-FD9ECF1F648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5872"/>
            <a:ext cx="9144000" cy="6863872"/>
          </a:xfrm>
          <a:prstGeom prst="rect">
            <a:avLst/>
          </a:prstGeom>
        </p:spPr>
      </p:pic>
      <p:sp>
        <p:nvSpPr>
          <p:cNvPr id="5" name="Názov">
            <a:extLst>
              <a:ext uri="{FF2B5EF4-FFF2-40B4-BE49-F238E27FC236}">
                <a16:creationId xmlns:a16="http://schemas.microsoft.com/office/drawing/2014/main" id="{9FC8668D-1227-4425-AC96-C1376BC4CB62}"/>
              </a:ext>
            </a:extLst>
          </p:cNvPr>
          <p:cNvSpPr/>
          <p:nvPr/>
        </p:nvSpPr>
        <p:spPr>
          <a:xfrm>
            <a:off x="7164288" y="6381328"/>
            <a:ext cx="1445543" cy="257369"/>
          </a:xfrm>
          <a:prstGeom prst="rect">
            <a:avLst/>
          </a:prstGeom>
          <a:blipFill>
            <a:blip r:embed="rId4"/>
            <a:tile tx="0" ty="0" sx="100000" sy="100000" flip="none" algn="tl"/>
          </a:blipFill>
          <a:ln>
            <a:solidFill>
              <a:schemeClr val="bg1"/>
            </a:solidFill>
          </a:ln>
          <a:effectLst>
            <a:innerShdw blurRad="114300">
              <a:prstClr val="black"/>
            </a:innerShdw>
          </a:effectLst>
        </p:spPr>
        <p:txBody>
          <a:bodyPr wrap="none" lIns="180000" tIns="36000" rIns="180000" bIns="36000">
            <a:spAutoFit/>
          </a:bodyPr>
          <a:lstStyle/>
          <a:p>
            <a:pPr algn="r"/>
            <a:r>
              <a:rPr lang="sk-SK" sz="1200" kern="0">
                <a:solidFill>
                  <a:prstClr val="black"/>
                </a:solidFill>
                <a:latin typeface="Castanet" pitchFamily="2" charset="0"/>
                <a:cs typeface="Times New Roman" panose="02020603050405020304" pitchFamily="18" charset="0"/>
              </a:rPr>
              <a:t>Photo © Steve R</a:t>
            </a:r>
          </a:p>
        </p:txBody>
      </p:sp>
    </p:spTree>
    <p:extLst>
      <p:ext uri="{BB962C8B-B14F-4D97-AF65-F5344CB8AC3E}">
        <p14:creationId xmlns:p14="http://schemas.microsoft.com/office/powerpoint/2010/main" val="1079567346"/>
      </p:ext>
    </p:extLst>
  </p:cSld>
  <p:clrMapOvr>
    <a:masterClrMapping/>
  </p:clrMapOvr>
  <mc:AlternateContent xmlns:mc="http://schemas.openxmlformats.org/markup-compatibility/2006" xmlns:p14="http://schemas.microsoft.com/office/powerpoint/2010/main">
    <mc:Choice Requires="p14">
      <p:transition spd="slow" p14:dur="3000" advClick="0" advTm="14000">
        <p14:doors/>
      </p:transition>
    </mc:Choice>
    <mc:Fallback xmlns="">
      <p:transition spd="slow" advClick="0" advTm="1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3" presetClass="path" presetSubtype="0" accel="10000" decel="5833" fill="hold" nodeType="withEffect">
                                  <p:stCondLst>
                                    <p:cond delay="0"/>
                                  </p:stCondLst>
                                  <p:childTnLst>
                                    <p:animMotion origin="layout" path="M -3.05556E-6 0 L 0.37882 0 " pathEditMode="relative" rAng="0" ptsTypes="AA">
                                      <p:cBhvr>
                                        <p:cTn id="6" dur="12000" fill="hold"/>
                                        <p:tgtEl>
                                          <p:spTgt spid="2"/>
                                        </p:tgtEl>
                                        <p:attrNameLst>
                                          <p:attrName>ppt_x</p:attrName>
                                          <p:attrName>ppt_y</p:attrName>
                                        </p:attrNameLst>
                                      </p:cBhvr>
                                      <p:rCtr x="18941"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Info">
            <a:extLst>
              <a:ext uri="{FF2B5EF4-FFF2-40B4-BE49-F238E27FC236}">
                <a16:creationId xmlns:a16="http://schemas.microsoft.com/office/drawing/2014/main" id="{C119EBD2-177C-4ECC-88AE-E40AB992A6AD}"/>
              </a:ext>
            </a:extLst>
          </p:cNvPr>
          <p:cNvSpPr txBox="1"/>
          <p:nvPr/>
        </p:nvSpPr>
        <p:spPr>
          <a:xfrm>
            <a:off x="755576" y="620688"/>
            <a:ext cx="2998128" cy="300082"/>
          </a:xfrm>
          <a:prstGeom prst="rect">
            <a:avLst/>
          </a:prstGeom>
          <a:solidFill>
            <a:srgbClr val="70AD47">
              <a:lumMod val="60000"/>
              <a:lumOff val="40000"/>
            </a:srgbClr>
          </a:solidFill>
          <a:ln w="19050">
            <a:solidFill>
              <a:sysClr val="windowText" lastClr="000000"/>
            </a:solidFill>
          </a:ln>
          <a:effectLst>
            <a:outerShdw blurRad="50800" dist="38100" dir="2700000" algn="tl" rotWithShape="0">
              <a:prstClr val="black">
                <a:alpha val="75000"/>
              </a:prstClr>
            </a:outerShdw>
          </a:effectLst>
        </p:spPr>
        <p:txBody>
          <a:bodyPr wrap="none" rtlCol="0">
            <a:spAutoFit/>
          </a:bodyPr>
          <a:lstStyle/>
          <a:p>
            <a:pPr marL="0" marR="0" lvl="0" indent="0" defTabSz="342900" eaLnBrk="1" fontAlgn="auto" latinLnBrk="0" hangingPunct="1">
              <a:lnSpc>
                <a:spcPct val="100000"/>
              </a:lnSpc>
              <a:spcBef>
                <a:spcPts val="0"/>
              </a:spcBef>
              <a:spcAft>
                <a:spcPts val="0"/>
              </a:spcAft>
              <a:buClrTx/>
              <a:buSzTx/>
              <a:buFontTx/>
              <a:buNone/>
              <a:tabLst/>
              <a:defRPr/>
            </a:pPr>
            <a:r>
              <a:rPr kumimoji="0" lang="sk-SK" sz="1350" b="1" i="0" u="none" strike="noStrike" kern="0" cap="none" spc="38" normalizeH="0" baseline="0" noProof="0">
                <a:ln w="3175">
                  <a:noFill/>
                </a:ln>
                <a:solidFill>
                  <a:srgbClr val="417303"/>
                </a:solidFill>
                <a:effectLst>
                  <a:outerShdw blurRad="25400" dist="76200" dir="2700000" algn="tl" rotWithShape="0">
                    <a:srgbClr val="E7E6E6"/>
                  </a:outerShdw>
                </a:effectLst>
                <a:uLnTx/>
                <a:uFillTx/>
                <a:latin typeface="Nadianne" panose="03020902050305070206" pitchFamily="66" charset="0"/>
              </a:rPr>
              <a:t>Non-commercial presentation!</a:t>
            </a:r>
          </a:p>
        </p:txBody>
      </p:sp>
      <p:sp>
        <p:nvSpPr>
          <p:cNvPr id="8" name="Autori">
            <a:extLst>
              <a:ext uri="{FF2B5EF4-FFF2-40B4-BE49-F238E27FC236}">
                <a16:creationId xmlns:a16="http://schemas.microsoft.com/office/drawing/2014/main" id="{8C743790-92F6-430B-9756-E46B45B62CC4}"/>
              </a:ext>
            </a:extLst>
          </p:cNvPr>
          <p:cNvSpPr txBox="1"/>
          <p:nvPr/>
        </p:nvSpPr>
        <p:spPr>
          <a:xfrm>
            <a:off x="1115616" y="3140968"/>
            <a:ext cx="4248472" cy="1323439"/>
          </a:xfrm>
          <a:prstGeom prst="rect">
            <a:avLst/>
          </a:prstGeom>
          <a:solidFill>
            <a:srgbClr val="70AD47">
              <a:lumMod val="60000"/>
              <a:lumOff val="40000"/>
            </a:srgbClr>
          </a:solidFill>
          <a:ln w="19050">
            <a:solidFill>
              <a:sysClr val="windowText" lastClr="000000"/>
            </a:solidFill>
          </a:ln>
          <a:effectLst>
            <a:outerShdw blurRad="50800" dist="38100" dir="2700000" algn="tl" rotWithShape="0">
              <a:prstClr val="black">
                <a:alpha val="75000"/>
              </a:prstClr>
            </a:outerShdw>
          </a:effectLst>
        </p:spPr>
        <p:txBody>
          <a:bodyPr wrap="square" rtlCol="0">
            <a:spAutoFit/>
          </a:bodyPr>
          <a:lstStyle/>
          <a:p>
            <a:pPr marL="0" marR="0" lvl="0" indent="0" defTabSz="342900" eaLnBrk="1" fontAlgn="auto" latinLnBrk="0" hangingPunct="1">
              <a:lnSpc>
                <a:spcPct val="100000"/>
              </a:lnSpc>
              <a:spcBef>
                <a:spcPts val="0"/>
              </a:spcBef>
              <a:spcAft>
                <a:spcPts val="0"/>
              </a:spcAft>
              <a:buClrTx/>
              <a:buSzTx/>
              <a:buFontTx/>
              <a:buNone/>
              <a:tabLst/>
              <a:defRPr/>
            </a:pPr>
            <a:r>
              <a:rPr kumimoji="0" lang="sk-SK" sz="1600" b="1" i="0" u="none" strike="noStrike" kern="0" cap="none" spc="38" normalizeH="0" baseline="0" noProof="0">
                <a:ln w="3175">
                  <a:noFill/>
                </a:ln>
                <a:solidFill>
                  <a:srgbClr val="70AD47">
                    <a:lumMod val="50000"/>
                  </a:srgbClr>
                </a:solidFill>
                <a:effectLst/>
                <a:uLnTx/>
                <a:uFillTx/>
                <a:latin typeface="Nadianne" panose="03020902050305070206" pitchFamily="66" charset="0"/>
              </a:rPr>
              <a:t>Music :			Andre Segovia</a:t>
            </a:r>
          </a:p>
          <a:p>
            <a:pPr lvl="0" defTabSz="342900">
              <a:defRPr/>
            </a:pPr>
            <a:r>
              <a:rPr lang="sk-SK" sz="1600" b="1" kern="0" spc="38">
                <a:ln w="3175">
                  <a:noFill/>
                </a:ln>
                <a:solidFill>
                  <a:srgbClr val="70AD47">
                    <a:lumMod val="50000"/>
                  </a:srgbClr>
                </a:solidFill>
                <a:latin typeface="Nadianne" panose="03020902050305070206" pitchFamily="66" charset="0"/>
              </a:rPr>
              <a:t>Photos :			Steve Rumpler</a:t>
            </a:r>
            <a:endParaRPr kumimoji="0" lang="sk-SK" sz="1600" b="1" i="0" u="none" strike="noStrike" kern="0" cap="none" spc="38" normalizeH="0" baseline="0" noProof="0">
              <a:ln w="3175">
                <a:noFill/>
              </a:ln>
              <a:solidFill>
                <a:srgbClr val="70AD47">
                  <a:lumMod val="50000"/>
                </a:srgbClr>
              </a:solidFill>
              <a:effectLst/>
              <a:uLnTx/>
              <a:uFillTx/>
              <a:latin typeface="Nadianne" panose="03020902050305070206" pitchFamily="66" charset="0"/>
            </a:endParaRPr>
          </a:p>
          <a:p>
            <a:pPr marL="0" marR="0" lvl="0" indent="0" defTabSz="342900" eaLnBrk="1" fontAlgn="auto" latinLnBrk="0" hangingPunct="1">
              <a:lnSpc>
                <a:spcPct val="100000"/>
              </a:lnSpc>
              <a:spcBef>
                <a:spcPts val="0"/>
              </a:spcBef>
              <a:spcAft>
                <a:spcPts val="0"/>
              </a:spcAft>
              <a:buClrTx/>
              <a:buSzTx/>
              <a:buFontTx/>
              <a:buNone/>
              <a:tabLst/>
              <a:defRPr/>
            </a:pPr>
            <a:r>
              <a:rPr kumimoji="0" lang="sk-SK" sz="1600" b="1" i="0" u="none" strike="noStrike" kern="0" cap="none" spc="38" normalizeH="0" baseline="0" noProof="0">
                <a:ln w="3175">
                  <a:noFill/>
                </a:ln>
                <a:solidFill>
                  <a:srgbClr val="70AD47">
                    <a:lumMod val="50000"/>
                  </a:srgbClr>
                </a:solidFill>
                <a:effectLst/>
                <a:uLnTx/>
                <a:uFillTx/>
                <a:latin typeface="Nadianne" panose="03020902050305070206" pitchFamily="66" charset="0"/>
              </a:rPr>
              <a:t>Compilation :	Steve Rumpler</a:t>
            </a:r>
          </a:p>
          <a:p>
            <a:pPr marL="0" marR="0" lvl="0" indent="0" defTabSz="342900" eaLnBrk="1" fontAlgn="auto" latinLnBrk="0" hangingPunct="1">
              <a:lnSpc>
                <a:spcPct val="100000"/>
              </a:lnSpc>
              <a:spcBef>
                <a:spcPts val="0"/>
              </a:spcBef>
              <a:spcAft>
                <a:spcPts val="0"/>
              </a:spcAft>
              <a:buClrTx/>
              <a:buSzTx/>
              <a:buFontTx/>
              <a:buNone/>
              <a:tabLst/>
              <a:defRPr/>
            </a:pPr>
            <a:r>
              <a:rPr kumimoji="0" lang="sk-SK" sz="1600" b="1" i="0" u="none" strike="noStrike" kern="0" cap="none" spc="38" normalizeH="0" baseline="0" noProof="0">
                <a:ln w="3175">
                  <a:noFill/>
                </a:ln>
                <a:solidFill>
                  <a:srgbClr val="70AD47">
                    <a:lumMod val="50000"/>
                  </a:srgbClr>
                </a:solidFill>
                <a:effectLst/>
                <a:uLnTx/>
                <a:uFillTx/>
                <a:latin typeface="Nadianne" panose="03020902050305070206" pitchFamily="66" charset="0"/>
              </a:rPr>
              <a:t>Mail :				pista2011@gmail.com</a:t>
            </a:r>
            <a:br>
              <a:rPr kumimoji="0" lang="sk-SK" sz="1600" b="1" i="0" u="none" strike="noStrike" kern="0" cap="none" spc="38" normalizeH="0" baseline="0" noProof="0">
                <a:ln w="3175">
                  <a:noFill/>
                </a:ln>
                <a:solidFill>
                  <a:srgbClr val="70AD47">
                    <a:lumMod val="50000"/>
                  </a:srgbClr>
                </a:solidFill>
                <a:effectLst/>
                <a:uLnTx/>
                <a:uFillTx/>
                <a:latin typeface="Nadianne" panose="03020902050305070206" pitchFamily="66" charset="0"/>
              </a:rPr>
            </a:br>
            <a:r>
              <a:rPr kumimoji="0" lang="sk-SK" sz="1600" b="1" i="0" u="none" strike="noStrike" kern="0" cap="none" spc="38" normalizeH="0" baseline="0" noProof="0">
                <a:ln w="3175">
                  <a:noFill/>
                </a:ln>
                <a:solidFill>
                  <a:srgbClr val="70AD47">
                    <a:lumMod val="50000"/>
                  </a:srgbClr>
                </a:solidFill>
                <a:effectLst/>
                <a:uLnTx/>
                <a:uFillTx/>
                <a:latin typeface="Nadianne" panose="03020902050305070206" pitchFamily="66" charset="0"/>
              </a:rPr>
              <a:t>Year :				2020</a:t>
            </a:r>
          </a:p>
        </p:txBody>
      </p:sp>
      <p:sp>
        <p:nvSpPr>
          <p:cNvPr id="9" name="Záver">
            <a:extLst>
              <a:ext uri="{FF2B5EF4-FFF2-40B4-BE49-F238E27FC236}">
                <a16:creationId xmlns:a16="http://schemas.microsoft.com/office/drawing/2014/main" id="{EC0A437A-F62B-4C9D-A711-D08D8CCCB4D1}"/>
              </a:ext>
            </a:extLst>
          </p:cNvPr>
          <p:cNvSpPr/>
          <p:nvPr/>
        </p:nvSpPr>
        <p:spPr>
          <a:xfrm>
            <a:off x="468000" y="5673167"/>
            <a:ext cx="7235378" cy="461665"/>
          </a:xfrm>
          <a:prstGeom prst="rect">
            <a:avLst/>
          </a:prstGeom>
        </p:spPr>
        <p:txBody>
          <a:bodyPr wrap="none">
            <a:spAutoFit/>
          </a:bodyPr>
          <a:lstStyle/>
          <a:p>
            <a:pPr algn="ctr" defTabSz="342900">
              <a:defRPr/>
            </a:pPr>
            <a:r>
              <a:rPr lang="en-US" sz="2400" b="1">
                <a:ln w="22225">
                  <a:solidFill>
                    <a:sysClr val="windowText" lastClr="000000">
                      <a:alpha val="30000"/>
                    </a:sysClr>
                  </a:solidFill>
                </a:ln>
                <a:solidFill>
                  <a:srgbClr val="00B050"/>
                </a:solidFill>
                <a:effectLst>
                  <a:outerShdw blurRad="76200" dist="50800" dir="5400000" algn="tl" rotWithShape="0">
                    <a:srgbClr val="000000">
                      <a:alpha val="65000"/>
                    </a:srgbClr>
                  </a:outerShdw>
                </a:effectLst>
                <a:latin typeface="Merlin CE" pitchFamily="2" charset="0"/>
              </a:rPr>
              <a:t>Thanks</a:t>
            </a:r>
            <a:r>
              <a:rPr lang="en-US" sz="2400">
                <a:ln w="3175">
                  <a:solidFill>
                    <a:sysClr val="windowText" lastClr="000000">
                      <a:alpha val="30000"/>
                    </a:sysClr>
                  </a:solidFill>
                </a:ln>
                <a:solidFill>
                  <a:srgbClr val="00B050"/>
                </a:solidFill>
                <a:effectLst>
                  <a:outerShdw blurRad="76200" dist="76200" dir="2700000" algn="tl" rotWithShape="0">
                    <a:prstClr val="black"/>
                  </a:outerShdw>
                </a:effectLst>
                <a:latin typeface="Merlin CE" pitchFamily="2" charset="0"/>
              </a:rPr>
              <a:t> </a:t>
            </a:r>
            <a:r>
              <a:rPr lang="en-US" sz="2400" b="1">
                <a:ln w="22225">
                  <a:solidFill>
                    <a:sysClr val="windowText" lastClr="000000">
                      <a:alpha val="30000"/>
                    </a:sysClr>
                  </a:solidFill>
                </a:ln>
                <a:solidFill>
                  <a:srgbClr val="00B050"/>
                </a:solidFill>
                <a:effectLst>
                  <a:outerShdw blurRad="76200" dist="50800" dir="5400000" algn="tl" rotWithShape="0">
                    <a:srgbClr val="000000">
                      <a:alpha val="65000"/>
                    </a:srgbClr>
                  </a:outerShdw>
                </a:effectLst>
                <a:latin typeface="Merlin CE" pitchFamily="2" charset="0"/>
              </a:rPr>
              <a:t>for your feedback on this presentation...</a:t>
            </a:r>
            <a:endParaRPr lang="sk-SK" sz="2400" b="1">
              <a:ln w="22225">
                <a:solidFill>
                  <a:sysClr val="windowText" lastClr="000000">
                    <a:alpha val="30000"/>
                  </a:sysClr>
                </a:solidFill>
              </a:ln>
              <a:solidFill>
                <a:srgbClr val="00B050"/>
              </a:solidFill>
              <a:effectLst>
                <a:outerShdw blurRad="76200" dist="50800" dir="5400000" algn="tl" rotWithShape="0">
                  <a:srgbClr val="000000">
                    <a:alpha val="65000"/>
                  </a:srgbClr>
                </a:outerShdw>
              </a:effectLst>
              <a:latin typeface="Merlin CE" pitchFamily="2" charset="0"/>
            </a:endParaRPr>
          </a:p>
        </p:txBody>
      </p:sp>
      <p:pic>
        <p:nvPicPr>
          <p:cNvPr id="10" name="Kruh - šípka">
            <a:extLst>
              <a:ext uri="{FF2B5EF4-FFF2-40B4-BE49-F238E27FC236}">
                <a16:creationId xmlns:a16="http://schemas.microsoft.com/office/drawing/2014/main" id="{7D39E6D7-E645-4C89-AAD2-C1E95388034C}"/>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8100000" y="5868000"/>
            <a:ext cx="612000" cy="612000"/>
          </a:xfrm>
          <a:prstGeom prst="rect">
            <a:avLst/>
          </a:prstGeom>
          <a:noFill/>
          <a:ln>
            <a:noFill/>
          </a:ln>
          <a:effectLst>
            <a:outerShdw blurRad="50800" dist="38100" dir="2700000" algn="tl" rotWithShape="0">
              <a:prstClr val="black">
                <a:alpha val="49000"/>
              </a:prstClr>
            </a:outerShdw>
          </a:effectLst>
        </p:spPr>
      </p:pic>
      <p:sp>
        <p:nvSpPr>
          <p:cNvPr id="12" name="Kruh">
            <a:extLst>
              <a:ext uri="{FF2B5EF4-FFF2-40B4-BE49-F238E27FC236}">
                <a16:creationId xmlns:a16="http://schemas.microsoft.com/office/drawing/2014/main" id="{B6B4137C-9D44-42CD-AFAB-693238AB20E0}"/>
              </a:ext>
            </a:extLst>
          </p:cNvPr>
          <p:cNvSpPr/>
          <p:nvPr/>
        </p:nvSpPr>
        <p:spPr>
          <a:xfrm>
            <a:off x="8100000" y="5868000"/>
            <a:ext cx="612000" cy="612000"/>
          </a:xfrm>
          <a:prstGeom prst="ellipse">
            <a:avLst/>
          </a:prstGeom>
          <a:solidFill>
            <a:sysClr val="windowText" lastClr="000000">
              <a:lumMod val="50000"/>
              <a:lumOff val="50000"/>
            </a:sysClr>
          </a:solidFill>
          <a:ln w="9525" cap="flat" cmpd="sng" algn="ctr">
            <a:solidFill>
              <a:sysClr val="windowText" lastClr="000000"/>
            </a:solidFill>
            <a:prstDash val="solid"/>
          </a:ln>
          <a:effectLst/>
        </p:spPr>
        <p:txBody>
          <a:bodyPr rtlCol="0" anchor="ctr"/>
          <a:lstStyle/>
          <a:p>
            <a:pPr marL="0" marR="0" lvl="0" indent="0" algn="ctr" defTabSz="685800" eaLnBrk="1" fontAlgn="auto" latinLnBrk="0" hangingPunct="1">
              <a:lnSpc>
                <a:spcPct val="100000"/>
              </a:lnSpc>
              <a:spcBef>
                <a:spcPts val="0"/>
              </a:spcBef>
              <a:spcAft>
                <a:spcPts val="0"/>
              </a:spcAft>
              <a:buClrTx/>
              <a:buSzTx/>
              <a:buFontTx/>
              <a:buNone/>
              <a:tabLst/>
              <a:defRPr/>
            </a:pPr>
            <a:endParaRPr kumimoji="0" lang="sk-SK" sz="1350" b="0" i="0" u="none" strike="noStrike" kern="0" cap="none" spc="0" normalizeH="0" baseline="0" noProof="0">
              <a:ln>
                <a:noFill/>
              </a:ln>
              <a:solidFill>
                <a:prstClr val="white"/>
              </a:solidFill>
              <a:effectLst/>
              <a:uLnTx/>
              <a:uFillTx/>
            </a:endParaRPr>
          </a:p>
        </p:txBody>
      </p:sp>
      <p:pic>
        <p:nvPicPr>
          <p:cNvPr id="13" name="Podpis">
            <a:extLst>
              <a:ext uri="{FF2B5EF4-FFF2-40B4-BE49-F238E27FC236}">
                <a16:creationId xmlns:a16="http://schemas.microsoft.com/office/drawing/2014/main" id="{89580F61-EE74-4696-9A60-D47763A82FB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136000" y="5904000"/>
            <a:ext cx="540000" cy="540000"/>
          </a:xfrm>
          <a:prstGeom prst="rect">
            <a:avLst/>
          </a:prstGeom>
          <a:noFill/>
        </p:spPr>
      </p:pic>
      <p:sp>
        <p:nvSpPr>
          <p:cNvPr id="14" name="Miesto">
            <a:extLst>
              <a:ext uri="{FF2B5EF4-FFF2-40B4-BE49-F238E27FC236}">
                <a16:creationId xmlns:a16="http://schemas.microsoft.com/office/drawing/2014/main" id="{3E06F1D4-1C1F-4AA1-8A1B-43DE515C37CB}"/>
              </a:ext>
            </a:extLst>
          </p:cNvPr>
          <p:cNvSpPr/>
          <p:nvPr/>
        </p:nvSpPr>
        <p:spPr>
          <a:xfrm>
            <a:off x="6262303" y="1080000"/>
            <a:ext cx="2335896" cy="1200329"/>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sk-SK" sz="4400" b="1" cap="none" spc="300">
                <a:ln w="22225">
                  <a:solidFill>
                    <a:schemeClr val="tx1"/>
                  </a:solidFill>
                </a:ln>
                <a:solidFill>
                  <a:srgbClr val="00B050"/>
                </a:solidFill>
                <a:effectLst>
                  <a:outerShdw blurRad="76200" dist="50800" dir="5400000" algn="tl" rotWithShape="0">
                    <a:srgbClr val="000000">
                      <a:alpha val="65000"/>
                    </a:srgbClr>
                  </a:outerShdw>
                </a:effectLst>
                <a:latin typeface="Old English CE" panose="02010502050601010104" pitchFamily="2" charset="0"/>
              </a:rPr>
              <a:t>Arundel</a:t>
            </a:r>
          </a:p>
          <a:p>
            <a:pPr algn="ctr"/>
            <a:r>
              <a:rPr lang="sk-SK" sz="2800" b="1" spc="300">
                <a:ln w="12700">
                  <a:solidFill>
                    <a:schemeClr val="tx1"/>
                  </a:solidFill>
                </a:ln>
                <a:solidFill>
                  <a:srgbClr val="00B050"/>
                </a:solidFill>
                <a:effectLst>
                  <a:outerShdw blurRad="76200" dist="50800" dir="5400000" algn="tl" rotWithShape="0">
                    <a:srgbClr val="000000">
                      <a:alpha val="65000"/>
                    </a:srgbClr>
                  </a:outerShdw>
                </a:effectLst>
                <a:latin typeface="Old English CE" panose="02010502050601010104" pitchFamily="2" charset="0"/>
              </a:rPr>
              <a:t>Castle</a:t>
            </a:r>
            <a:endParaRPr lang="sk-SK" sz="2800" b="1" cap="none" spc="300">
              <a:ln w="12700">
                <a:solidFill>
                  <a:schemeClr val="tx1"/>
                </a:solidFill>
              </a:ln>
              <a:solidFill>
                <a:srgbClr val="00B050"/>
              </a:solidFill>
              <a:effectLst>
                <a:outerShdw blurRad="76200" dist="50800" dir="5400000" algn="tl" rotWithShape="0">
                  <a:srgbClr val="000000">
                    <a:alpha val="65000"/>
                  </a:srgbClr>
                </a:outerShdw>
              </a:effectLst>
              <a:latin typeface="Old English CE" panose="02010502050601010104" pitchFamily="2" charset="0"/>
            </a:endParaRPr>
          </a:p>
        </p:txBody>
      </p:sp>
      <p:pic>
        <p:nvPicPr>
          <p:cNvPr id="15" name="Kresba">
            <a:extLst>
              <a:ext uri="{FF2B5EF4-FFF2-40B4-BE49-F238E27FC236}">
                <a16:creationId xmlns:a16="http://schemas.microsoft.com/office/drawing/2014/main" id="{1E177B40-7ECF-479D-A1AA-044AE55E8CA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6205068" y="2376000"/>
            <a:ext cx="2448271" cy="3264362"/>
          </a:xfrm>
          <a:prstGeom prst="rect">
            <a:avLst/>
          </a:prstGeom>
          <a:effectLst>
            <a:outerShdw blurRad="50800" dist="38100" dir="2700000" algn="tl" rotWithShape="0">
              <a:prstClr val="black">
                <a:alpha val="78000"/>
              </a:prstClr>
            </a:outerShdw>
          </a:effectLst>
        </p:spPr>
      </p:pic>
      <p:pic>
        <p:nvPicPr>
          <p:cNvPr id="25" name="Rám 1">
            <a:extLst>
              <a:ext uri="{FF2B5EF4-FFF2-40B4-BE49-F238E27FC236}">
                <a16:creationId xmlns:a16="http://schemas.microsoft.com/office/drawing/2014/main" id="{555A5163-62F3-42D5-9744-80F3C9BF3AF3}"/>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5872"/>
            <a:ext cx="9144000" cy="6863871"/>
          </a:xfrm>
          <a:prstGeom prst="rect">
            <a:avLst/>
          </a:prstGeom>
        </p:spPr>
      </p:pic>
    </p:spTree>
    <p:extLst>
      <p:ext uri="{BB962C8B-B14F-4D97-AF65-F5344CB8AC3E}">
        <p14:creationId xmlns:p14="http://schemas.microsoft.com/office/powerpoint/2010/main" val="2167356915"/>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500" fill="hold"/>
                                        <p:tgtEl>
                                          <p:spTgt spid="7"/>
                                        </p:tgtEl>
                                        <p:attrNameLst>
                                          <p:attrName>ppt_w</p:attrName>
                                        </p:attrNameLst>
                                      </p:cBhvr>
                                      <p:tavLst>
                                        <p:tav tm="0">
                                          <p:val>
                                            <p:fltVal val="0"/>
                                          </p:val>
                                        </p:tav>
                                        <p:tav tm="100000">
                                          <p:val>
                                            <p:strVal val="#ppt_w"/>
                                          </p:val>
                                        </p:tav>
                                      </p:tavLst>
                                    </p:anim>
                                    <p:anim calcmode="lin" valueType="num">
                                      <p:cBhvr>
                                        <p:cTn id="8" dur="1500" fill="hold"/>
                                        <p:tgtEl>
                                          <p:spTgt spid="7"/>
                                        </p:tgtEl>
                                        <p:attrNameLst>
                                          <p:attrName>ppt_h</p:attrName>
                                        </p:attrNameLst>
                                      </p:cBhvr>
                                      <p:tavLst>
                                        <p:tav tm="0">
                                          <p:val>
                                            <p:fltVal val="0"/>
                                          </p:val>
                                        </p:tav>
                                        <p:tav tm="100000">
                                          <p:val>
                                            <p:strVal val="#ppt_h"/>
                                          </p:val>
                                        </p:tav>
                                      </p:tavLst>
                                    </p:anim>
                                    <p:animEffect transition="in" filter="fade">
                                      <p:cBhvr>
                                        <p:cTn id="9" dur="1500"/>
                                        <p:tgtEl>
                                          <p:spTgt spid="7"/>
                                        </p:tgtEl>
                                      </p:cBhvr>
                                    </p:animEffect>
                                  </p:childTnLst>
                                </p:cTn>
                              </p:par>
                            </p:childTnLst>
                          </p:cTn>
                        </p:par>
                        <p:par>
                          <p:cTn id="10" fill="hold">
                            <p:stCondLst>
                              <p:cond delay="1500"/>
                            </p:stCondLst>
                            <p:childTnLst>
                              <p:par>
                                <p:cTn id="11" presetID="22" presetClass="entr" presetSubtype="8" fill="hold" grpId="0" nodeType="afterEffect">
                                  <p:stCondLst>
                                    <p:cond delay="500"/>
                                  </p:stCondLst>
                                  <p:childTnLst>
                                    <p:set>
                                      <p:cBhvr>
                                        <p:cTn id="12" dur="1" fill="hold">
                                          <p:stCondLst>
                                            <p:cond delay="0"/>
                                          </p:stCondLst>
                                        </p:cTn>
                                        <p:tgtEl>
                                          <p:spTgt spid="8"/>
                                        </p:tgtEl>
                                        <p:attrNameLst>
                                          <p:attrName>style.visibility</p:attrName>
                                        </p:attrNameLst>
                                      </p:cBhvr>
                                      <p:to>
                                        <p:strVal val="visible"/>
                                      </p:to>
                                    </p:set>
                                    <p:animEffect transition="in" filter="wipe(left)">
                                      <p:cBhvr>
                                        <p:cTn id="13" dur="2500"/>
                                        <p:tgtEl>
                                          <p:spTgt spid="8"/>
                                        </p:tgtEl>
                                      </p:cBhvr>
                                    </p:animEffect>
                                  </p:childTnLst>
                                </p:cTn>
                              </p:par>
                            </p:childTnLst>
                          </p:cTn>
                        </p:par>
                        <p:par>
                          <p:cTn id="14" fill="hold">
                            <p:stCondLst>
                              <p:cond delay="4500"/>
                            </p:stCondLst>
                            <p:childTnLst>
                              <p:par>
                                <p:cTn id="15" presetID="26" presetClass="entr" presetSubtype="0" fill="hold" nodeType="afterEffect">
                                  <p:stCondLst>
                                    <p:cond delay="1000"/>
                                  </p:stCondLst>
                                  <p:childTnLst>
                                    <p:set>
                                      <p:cBhvr>
                                        <p:cTn id="16" dur="1" fill="hold">
                                          <p:stCondLst>
                                            <p:cond delay="0"/>
                                          </p:stCondLst>
                                        </p:cTn>
                                        <p:tgtEl>
                                          <p:spTgt spid="10"/>
                                        </p:tgtEl>
                                        <p:attrNameLst>
                                          <p:attrName>style.visibility</p:attrName>
                                        </p:attrNameLst>
                                      </p:cBhvr>
                                      <p:to>
                                        <p:strVal val="visible"/>
                                      </p:to>
                                    </p:set>
                                    <p:animEffect transition="in" filter="wipe(down)">
                                      <p:cBhvr>
                                        <p:cTn id="17" dur="725">
                                          <p:stCondLst>
                                            <p:cond delay="0"/>
                                          </p:stCondLst>
                                        </p:cTn>
                                        <p:tgtEl>
                                          <p:spTgt spid="10"/>
                                        </p:tgtEl>
                                      </p:cBhvr>
                                    </p:animEffect>
                                    <p:anim calcmode="lin" valueType="num">
                                      <p:cBhvr>
                                        <p:cTn id="18" dur="2278" tmFilter="0,0; 0.14,0.36; 0.43,0.73; 0.71,0.91; 1.0,1.0">
                                          <p:stCondLst>
                                            <p:cond delay="0"/>
                                          </p:stCondLst>
                                        </p:cTn>
                                        <p:tgtEl>
                                          <p:spTgt spid="10"/>
                                        </p:tgtEl>
                                        <p:attrNameLst>
                                          <p:attrName>ppt_x</p:attrName>
                                        </p:attrNameLst>
                                      </p:cBhvr>
                                      <p:tavLst>
                                        <p:tav tm="0">
                                          <p:val>
                                            <p:strVal val="#ppt_x-0.25"/>
                                          </p:val>
                                        </p:tav>
                                        <p:tav tm="100000">
                                          <p:val>
                                            <p:strVal val="#ppt_x"/>
                                          </p:val>
                                        </p:tav>
                                      </p:tavLst>
                                    </p:anim>
                                    <p:anim calcmode="lin" valueType="num">
                                      <p:cBhvr>
                                        <p:cTn id="19" dur="830" tmFilter="0.0,0.0; 0.25,0.07; 0.50,0.2; 0.75,0.467; 1.0,1.0">
                                          <p:stCondLst>
                                            <p:cond delay="0"/>
                                          </p:stCondLst>
                                        </p:cTn>
                                        <p:tgtEl>
                                          <p:spTgt spid="10"/>
                                        </p:tgtEl>
                                        <p:attrNameLst>
                                          <p:attrName>ppt_y</p:attrName>
                                        </p:attrNameLst>
                                      </p:cBhvr>
                                      <p:tavLst>
                                        <p:tav tm="0" fmla="#ppt_y-sin(pi*$)/3">
                                          <p:val>
                                            <p:fltVal val="0.5"/>
                                          </p:val>
                                        </p:tav>
                                        <p:tav tm="100000">
                                          <p:val>
                                            <p:fltVal val="1"/>
                                          </p:val>
                                        </p:tav>
                                      </p:tavLst>
                                    </p:anim>
                                    <p:anim calcmode="lin" valueType="num">
                                      <p:cBhvr>
                                        <p:cTn id="20" dur="830" tmFilter="0, 0; 0.125,0.2665; 0.25,0.4; 0.375,0.465; 0.5,0.5;  0.625,0.535; 0.75,0.6; 0.875,0.7335; 1,1">
                                          <p:stCondLst>
                                            <p:cond delay="830"/>
                                          </p:stCondLst>
                                        </p:cTn>
                                        <p:tgtEl>
                                          <p:spTgt spid="10"/>
                                        </p:tgtEl>
                                        <p:attrNameLst>
                                          <p:attrName>ppt_y</p:attrName>
                                        </p:attrNameLst>
                                      </p:cBhvr>
                                      <p:tavLst>
                                        <p:tav tm="0" fmla="#ppt_y-sin(pi*$)/9">
                                          <p:val>
                                            <p:fltVal val="0"/>
                                          </p:val>
                                        </p:tav>
                                        <p:tav tm="100000">
                                          <p:val>
                                            <p:fltVal val="1"/>
                                          </p:val>
                                        </p:tav>
                                      </p:tavLst>
                                    </p:anim>
                                    <p:anim calcmode="lin" valueType="num">
                                      <p:cBhvr>
                                        <p:cTn id="21" dur="415" tmFilter="0, 0; 0.125,0.2665; 0.25,0.4; 0.375,0.465; 0.5,0.5;  0.625,0.535; 0.75,0.6; 0.875,0.7335; 1,1">
                                          <p:stCondLst>
                                            <p:cond delay="1655"/>
                                          </p:stCondLst>
                                        </p:cTn>
                                        <p:tgtEl>
                                          <p:spTgt spid="10"/>
                                        </p:tgtEl>
                                        <p:attrNameLst>
                                          <p:attrName>ppt_y</p:attrName>
                                        </p:attrNameLst>
                                      </p:cBhvr>
                                      <p:tavLst>
                                        <p:tav tm="0" fmla="#ppt_y-sin(pi*$)/27">
                                          <p:val>
                                            <p:fltVal val="0"/>
                                          </p:val>
                                        </p:tav>
                                        <p:tav tm="100000">
                                          <p:val>
                                            <p:fltVal val="1"/>
                                          </p:val>
                                        </p:tav>
                                      </p:tavLst>
                                    </p:anim>
                                    <p:anim calcmode="lin" valueType="num">
                                      <p:cBhvr>
                                        <p:cTn id="22" dur="205" tmFilter="0, 0; 0.125,0.2665; 0.25,0.4; 0.375,0.465; 0.5,0.5;  0.625,0.535; 0.75,0.6; 0.875,0.7335; 1,1">
                                          <p:stCondLst>
                                            <p:cond delay="2070"/>
                                          </p:stCondLst>
                                        </p:cTn>
                                        <p:tgtEl>
                                          <p:spTgt spid="10"/>
                                        </p:tgtEl>
                                        <p:attrNameLst>
                                          <p:attrName>ppt_y</p:attrName>
                                        </p:attrNameLst>
                                      </p:cBhvr>
                                      <p:tavLst>
                                        <p:tav tm="0" fmla="#ppt_y-sin(pi*$)/81">
                                          <p:val>
                                            <p:fltVal val="0"/>
                                          </p:val>
                                        </p:tav>
                                        <p:tav tm="100000">
                                          <p:val>
                                            <p:fltVal val="1"/>
                                          </p:val>
                                        </p:tav>
                                      </p:tavLst>
                                    </p:anim>
                                    <p:animScale>
                                      <p:cBhvr>
                                        <p:cTn id="23" dur="33">
                                          <p:stCondLst>
                                            <p:cond delay="813"/>
                                          </p:stCondLst>
                                        </p:cTn>
                                        <p:tgtEl>
                                          <p:spTgt spid="10"/>
                                        </p:tgtEl>
                                      </p:cBhvr>
                                      <p:to x="100000" y="60000"/>
                                    </p:animScale>
                                    <p:animScale>
                                      <p:cBhvr>
                                        <p:cTn id="24" dur="208" decel="50000">
                                          <p:stCondLst>
                                            <p:cond delay="845"/>
                                          </p:stCondLst>
                                        </p:cTn>
                                        <p:tgtEl>
                                          <p:spTgt spid="10"/>
                                        </p:tgtEl>
                                      </p:cBhvr>
                                      <p:to x="100000" y="100000"/>
                                    </p:animScale>
                                    <p:animScale>
                                      <p:cBhvr>
                                        <p:cTn id="25" dur="33">
                                          <p:stCondLst>
                                            <p:cond delay="1640"/>
                                          </p:stCondLst>
                                        </p:cTn>
                                        <p:tgtEl>
                                          <p:spTgt spid="10"/>
                                        </p:tgtEl>
                                      </p:cBhvr>
                                      <p:to x="100000" y="80000"/>
                                    </p:animScale>
                                    <p:animScale>
                                      <p:cBhvr>
                                        <p:cTn id="26" dur="208" decel="50000">
                                          <p:stCondLst>
                                            <p:cond delay="1673"/>
                                          </p:stCondLst>
                                        </p:cTn>
                                        <p:tgtEl>
                                          <p:spTgt spid="10"/>
                                        </p:tgtEl>
                                      </p:cBhvr>
                                      <p:to x="100000" y="100000"/>
                                    </p:animScale>
                                    <p:animScale>
                                      <p:cBhvr>
                                        <p:cTn id="27" dur="33">
                                          <p:stCondLst>
                                            <p:cond delay="2052"/>
                                          </p:stCondLst>
                                        </p:cTn>
                                        <p:tgtEl>
                                          <p:spTgt spid="10"/>
                                        </p:tgtEl>
                                      </p:cBhvr>
                                      <p:to x="100000" y="90000"/>
                                    </p:animScale>
                                    <p:animScale>
                                      <p:cBhvr>
                                        <p:cTn id="28" dur="208" decel="50000">
                                          <p:stCondLst>
                                            <p:cond delay="2085"/>
                                          </p:stCondLst>
                                        </p:cTn>
                                        <p:tgtEl>
                                          <p:spTgt spid="10"/>
                                        </p:tgtEl>
                                      </p:cBhvr>
                                      <p:to x="100000" y="100000"/>
                                    </p:animScale>
                                    <p:animScale>
                                      <p:cBhvr>
                                        <p:cTn id="29" dur="33">
                                          <p:stCondLst>
                                            <p:cond delay="2260"/>
                                          </p:stCondLst>
                                        </p:cTn>
                                        <p:tgtEl>
                                          <p:spTgt spid="10"/>
                                        </p:tgtEl>
                                      </p:cBhvr>
                                      <p:to x="100000" y="95000"/>
                                    </p:animScale>
                                    <p:animScale>
                                      <p:cBhvr>
                                        <p:cTn id="30" dur="208" decel="50000">
                                          <p:stCondLst>
                                            <p:cond delay="2293"/>
                                          </p:stCondLst>
                                        </p:cTn>
                                        <p:tgtEl>
                                          <p:spTgt spid="10"/>
                                        </p:tgtEl>
                                      </p:cBhvr>
                                      <p:to x="100000" y="100000"/>
                                    </p:animScale>
                                  </p:childTnLst>
                                </p:cTn>
                              </p:par>
                              <p:par>
                                <p:cTn id="31" presetID="26" presetClass="entr" presetSubtype="0" fill="hold" grpId="0" nodeType="withEffect">
                                  <p:stCondLst>
                                    <p:cond delay="1000"/>
                                  </p:stCondLst>
                                  <p:childTnLst>
                                    <p:set>
                                      <p:cBhvr>
                                        <p:cTn id="32" dur="1" fill="hold">
                                          <p:stCondLst>
                                            <p:cond delay="0"/>
                                          </p:stCondLst>
                                        </p:cTn>
                                        <p:tgtEl>
                                          <p:spTgt spid="12"/>
                                        </p:tgtEl>
                                        <p:attrNameLst>
                                          <p:attrName>style.visibility</p:attrName>
                                        </p:attrNameLst>
                                      </p:cBhvr>
                                      <p:to>
                                        <p:strVal val="visible"/>
                                      </p:to>
                                    </p:set>
                                    <p:animEffect transition="in" filter="wipe(down)">
                                      <p:cBhvr>
                                        <p:cTn id="33" dur="725">
                                          <p:stCondLst>
                                            <p:cond delay="0"/>
                                          </p:stCondLst>
                                        </p:cTn>
                                        <p:tgtEl>
                                          <p:spTgt spid="12"/>
                                        </p:tgtEl>
                                      </p:cBhvr>
                                    </p:animEffect>
                                    <p:anim calcmode="lin" valueType="num">
                                      <p:cBhvr>
                                        <p:cTn id="34" dur="2278" tmFilter="0,0; 0.14,0.36; 0.43,0.73; 0.71,0.91; 1.0,1.0">
                                          <p:stCondLst>
                                            <p:cond delay="0"/>
                                          </p:stCondLst>
                                        </p:cTn>
                                        <p:tgtEl>
                                          <p:spTgt spid="12"/>
                                        </p:tgtEl>
                                        <p:attrNameLst>
                                          <p:attrName>ppt_x</p:attrName>
                                        </p:attrNameLst>
                                      </p:cBhvr>
                                      <p:tavLst>
                                        <p:tav tm="0">
                                          <p:val>
                                            <p:strVal val="#ppt_x-0.25"/>
                                          </p:val>
                                        </p:tav>
                                        <p:tav tm="100000">
                                          <p:val>
                                            <p:strVal val="#ppt_x"/>
                                          </p:val>
                                        </p:tav>
                                      </p:tavLst>
                                    </p:anim>
                                    <p:anim calcmode="lin" valueType="num">
                                      <p:cBhvr>
                                        <p:cTn id="35" dur="830" tmFilter="0.0,0.0; 0.25,0.07; 0.50,0.2; 0.75,0.467; 1.0,1.0">
                                          <p:stCondLst>
                                            <p:cond delay="0"/>
                                          </p:stCondLst>
                                        </p:cTn>
                                        <p:tgtEl>
                                          <p:spTgt spid="12"/>
                                        </p:tgtEl>
                                        <p:attrNameLst>
                                          <p:attrName>ppt_y</p:attrName>
                                        </p:attrNameLst>
                                      </p:cBhvr>
                                      <p:tavLst>
                                        <p:tav tm="0" fmla="#ppt_y-sin(pi*$)/3">
                                          <p:val>
                                            <p:fltVal val="0.5"/>
                                          </p:val>
                                        </p:tav>
                                        <p:tav tm="100000">
                                          <p:val>
                                            <p:fltVal val="1"/>
                                          </p:val>
                                        </p:tav>
                                      </p:tavLst>
                                    </p:anim>
                                    <p:anim calcmode="lin" valueType="num">
                                      <p:cBhvr>
                                        <p:cTn id="36" dur="830" tmFilter="0, 0; 0.125,0.2665; 0.25,0.4; 0.375,0.465; 0.5,0.5;  0.625,0.535; 0.75,0.6; 0.875,0.7335; 1,1">
                                          <p:stCondLst>
                                            <p:cond delay="830"/>
                                          </p:stCondLst>
                                        </p:cTn>
                                        <p:tgtEl>
                                          <p:spTgt spid="12"/>
                                        </p:tgtEl>
                                        <p:attrNameLst>
                                          <p:attrName>ppt_y</p:attrName>
                                        </p:attrNameLst>
                                      </p:cBhvr>
                                      <p:tavLst>
                                        <p:tav tm="0" fmla="#ppt_y-sin(pi*$)/9">
                                          <p:val>
                                            <p:fltVal val="0"/>
                                          </p:val>
                                        </p:tav>
                                        <p:tav tm="100000">
                                          <p:val>
                                            <p:fltVal val="1"/>
                                          </p:val>
                                        </p:tav>
                                      </p:tavLst>
                                    </p:anim>
                                    <p:anim calcmode="lin" valueType="num">
                                      <p:cBhvr>
                                        <p:cTn id="37" dur="415" tmFilter="0, 0; 0.125,0.2665; 0.25,0.4; 0.375,0.465; 0.5,0.5;  0.625,0.535; 0.75,0.6; 0.875,0.7335; 1,1">
                                          <p:stCondLst>
                                            <p:cond delay="1655"/>
                                          </p:stCondLst>
                                        </p:cTn>
                                        <p:tgtEl>
                                          <p:spTgt spid="12"/>
                                        </p:tgtEl>
                                        <p:attrNameLst>
                                          <p:attrName>ppt_y</p:attrName>
                                        </p:attrNameLst>
                                      </p:cBhvr>
                                      <p:tavLst>
                                        <p:tav tm="0" fmla="#ppt_y-sin(pi*$)/27">
                                          <p:val>
                                            <p:fltVal val="0"/>
                                          </p:val>
                                        </p:tav>
                                        <p:tav tm="100000">
                                          <p:val>
                                            <p:fltVal val="1"/>
                                          </p:val>
                                        </p:tav>
                                      </p:tavLst>
                                    </p:anim>
                                    <p:anim calcmode="lin" valueType="num">
                                      <p:cBhvr>
                                        <p:cTn id="38" dur="205" tmFilter="0, 0; 0.125,0.2665; 0.25,0.4; 0.375,0.465; 0.5,0.5;  0.625,0.535; 0.75,0.6; 0.875,0.7335; 1,1">
                                          <p:stCondLst>
                                            <p:cond delay="2070"/>
                                          </p:stCondLst>
                                        </p:cTn>
                                        <p:tgtEl>
                                          <p:spTgt spid="12"/>
                                        </p:tgtEl>
                                        <p:attrNameLst>
                                          <p:attrName>ppt_y</p:attrName>
                                        </p:attrNameLst>
                                      </p:cBhvr>
                                      <p:tavLst>
                                        <p:tav tm="0" fmla="#ppt_y-sin(pi*$)/81">
                                          <p:val>
                                            <p:fltVal val="0"/>
                                          </p:val>
                                        </p:tav>
                                        <p:tav tm="100000">
                                          <p:val>
                                            <p:fltVal val="1"/>
                                          </p:val>
                                        </p:tav>
                                      </p:tavLst>
                                    </p:anim>
                                    <p:animScale>
                                      <p:cBhvr>
                                        <p:cTn id="39" dur="33">
                                          <p:stCondLst>
                                            <p:cond delay="813"/>
                                          </p:stCondLst>
                                        </p:cTn>
                                        <p:tgtEl>
                                          <p:spTgt spid="12"/>
                                        </p:tgtEl>
                                      </p:cBhvr>
                                      <p:to x="100000" y="60000"/>
                                    </p:animScale>
                                    <p:animScale>
                                      <p:cBhvr>
                                        <p:cTn id="40" dur="208" decel="50000">
                                          <p:stCondLst>
                                            <p:cond delay="845"/>
                                          </p:stCondLst>
                                        </p:cTn>
                                        <p:tgtEl>
                                          <p:spTgt spid="12"/>
                                        </p:tgtEl>
                                      </p:cBhvr>
                                      <p:to x="100000" y="100000"/>
                                    </p:animScale>
                                    <p:animScale>
                                      <p:cBhvr>
                                        <p:cTn id="41" dur="33">
                                          <p:stCondLst>
                                            <p:cond delay="1640"/>
                                          </p:stCondLst>
                                        </p:cTn>
                                        <p:tgtEl>
                                          <p:spTgt spid="12"/>
                                        </p:tgtEl>
                                      </p:cBhvr>
                                      <p:to x="100000" y="80000"/>
                                    </p:animScale>
                                    <p:animScale>
                                      <p:cBhvr>
                                        <p:cTn id="42" dur="208" decel="50000">
                                          <p:stCondLst>
                                            <p:cond delay="1673"/>
                                          </p:stCondLst>
                                        </p:cTn>
                                        <p:tgtEl>
                                          <p:spTgt spid="12"/>
                                        </p:tgtEl>
                                      </p:cBhvr>
                                      <p:to x="100000" y="100000"/>
                                    </p:animScale>
                                    <p:animScale>
                                      <p:cBhvr>
                                        <p:cTn id="43" dur="33">
                                          <p:stCondLst>
                                            <p:cond delay="2052"/>
                                          </p:stCondLst>
                                        </p:cTn>
                                        <p:tgtEl>
                                          <p:spTgt spid="12"/>
                                        </p:tgtEl>
                                      </p:cBhvr>
                                      <p:to x="100000" y="90000"/>
                                    </p:animScale>
                                    <p:animScale>
                                      <p:cBhvr>
                                        <p:cTn id="44" dur="208" decel="50000">
                                          <p:stCondLst>
                                            <p:cond delay="2085"/>
                                          </p:stCondLst>
                                        </p:cTn>
                                        <p:tgtEl>
                                          <p:spTgt spid="12"/>
                                        </p:tgtEl>
                                      </p:cBhvr>
                                      <p:to x="100000" y="100000"/>
                                    </p:animScale>
                                    <p:animScale>
                                      <p:cBhvr>
                                        <p:cTn id="45" dur="33">
                                          <p:stCondLst>
                                            <p:cond delay="2260"/>
                                          </p:stCondLst>
                                        </p:cTn>
                                        <p:tgtEl>
                                          <p:spTgt spid="12"/>
                                        </p:tgtEl>
                                      </p:cBhvr>
                                      <p:to x="100000" y="95000"/>
                                    </p:animScale>
                                    <p:animScale>
                                      <p:cBhvr>
                                        <p:cTn id="46" dur="208" decel="50000">
                                          <p:stCondLst>
                                            <p:cond delay="2293"/>
                                          </p:stCondLst>
                                        </p:cTn>
                                        <p:tgtEl>
                                          <p:spTgt spid="12"/>
                                        </p:tgtEl>
                                      </p:cBhvr>
                                      <p:to x="100000" y="100000"/>
                                    </p:animScale>
                                  </p:childTnLst>
                                </p:cTn>
                              </p:par>
                              <p:par>
                                <p:cTn id="47" presetID="26" presetClass="entr" presetSubtype="0" fill="hold" nodeType="withEffect">
                                  <p:stCondLst>
                                    <p:cond delay="1000"/>
                                  </p:stCondLst>
                                  <p:childTnLst>
                                    <p:set>
                                      <p:cBhvr>
                                        <p:cTn id="48" dur="1" fill="hold">
                                          <p:stCondLst>
                                            <p:cond delay="0"/>
                                          </p:stCondLst>
                                        </p:cTn>
                                        <p:tgtEl>
                                          <p:spTgt spid="13"/>
                                        </p:tgtEl>
                                        <p:attrNameLst>
                                          <p:attrName>style.visibility</p:attrName>
                                        </p:attrNameLst>
                                      </p:cBhvr>
                                      <p:to>
                                        <p:strVal val="visible"/>
                                      </p:to>
                                    </p:set>
                                    <p:animEffect transition="in" filter="wipe(down)">
                                      <p:cBhvr>
                                        <p:cTn id="49" dur="725">
                                          <p:stCondLst>
                                            <p:cond delay="0"/>
                                          </p:stCondLst>
                                        </p:cTn>
                                        <p:tgtEl>
                                          <p:spTgt spid="13"/>
                                        </p:tgtEl>
                                      </p:cBhvr>
                                    </p:animEffect>
                                    <p:anim calcmode="lin" valueType="num">
                                      <p:cBhvr>
                                        <p:cTn id="50" dur="2278" tmFilter="0,0; 0.14,0.36; 0.43,0.73; 0.71,0.91; 1.0,1.0">
                                          <p:stCondLst>
                                            <p:cond delay="0"/>
                                          </p:stCondLst>
                                        </p:cTn>
                                        <p:tgtEl>
                                          <p:spTgt spid="13"/>
                                        </p:tgtEl>
                                        <p:attrNameLst>
                                          <p:attrName>ppt_x</p:attrName>
                                        </p:attrNameLst>
                                      </p:cBhvr>
                                      <p:tavLst>
                                        <p:tav tm="0">
                                          <p:val>
                                            <p:strVal val="#ppt_x-0.25"/>
                                          </p:val>
                                        </p:tav>
                                        <p:tav tm="100000">
                                          <p:val>
                                            <p:strVal val="#ppt_x"/>
                                          </p:val>
                                        </p:tav>
                                      </p:tavLst>
                                    </p:anim>
                                    <p:anim calcmode="lin" valueType="num">
                                      <p:cBhvr>
                                        <p:cTn id="51" dur="830" tmFilter="0.0,0.0; 0.25,0.07; 0.50,0.2; 0.75,0.467; 1.0,1.0">
                                          <p:stCondLst>
                                            <p:cond delay="0"/>
                                          </p:stCondLst>
                                        </p:cTn>
                                        <p:tgtEl>
                                          <p:spTgt spid="13"/>
                                        </p:tgtEl>
                                        <p:attrNameLst>
                                          <p:attrName>ppt_y</p:attrName>
                                        </p:attrNameLst>
                                      </p:cBhvr>
                                      <p:tavLst>
                                        <p:tav tm="0" fmla="#ppt_y-sin(pi*$)/3">
                                          <p:val>
                                            <p:fltVal val="0.5"/>
                                          </p:val>
                                        </p:tav>
                                        <p:tav tm="100000">
                                          <p:val>
                                            <p:fltVal val="1"/>
                                          </p:val>
                                        </p:tav>
                                      </p:tavLst>
                                    </p:anim>
                                    <p:anim calcmode="lin" valueType="num">
                                      <p:cBhvr>
                                        <p:cTn id="52" dur="830" tmFilter="0, 0; 0.125,0.2665; 0.25,0.4; 0.375,0.465; 0.5,0.5;  0.625,0.535; 0.75,0.6; 0.875,0.7335; 1,1">
                                          <p:stCondLst>
                                            <p:cond delay="830"/>
                                          </p:stCondLst>
                                        </p:cTn>
                                        <p:tgtEl>
                                          <p:spTgt spid="13"/>
                                        </p:tgtEl>
                                        <p:attrNameLst>
                                          <p:attrName>ppt_y</p:attrName>
                                        </p:attrNameLst>
                                      </p:cBhvr>
                                      <p:tavLst>
                                        <p:tav tm="0" fmla="#ppt_y-sin(pi*$)/9">
                                          <p:val>
                                            <p:fltVal val="0"/>
                                          </p:val>
                                        </p:tav>
                                        <p:tav tm="100000">
                                          <p:val>
                                            <p:fltVal val="1"/>
                                          </p:val>
                                        </p:tav>
                                      </p:tavLst>
                                    </p:anim>
                                    <p:anim calcmode="lin" valueType="num">
                                      <p:cBhvr>
                                        <p:cTn id="53" dur="415" tmFilter="0, 0; 0.125,0.2665; 0.25,0.4; 0.375,0.465; 0.5,0.5;  0.625,0.535; 0.75,0.6; 0.875,0.7335; 1,1">
                                          <p:stCondLst>
                                            <p:cond delay="1655"/>
                                          </p:stCondLst>
                                        </p:cTn>
                                        <p:tgtEl>
                                          <p:spTgt spid="13"/>
                                        </p:tgtEl>
                                        <p:attrNameLst>
                                          <p:attrName>ppt_y</p:attrName>
                                        </p:attrNameLst>
                                      </p:cBhvr>
                                      <p:tavLst>
                                        <p:tav tm="0" fmla="#ppt_y-sin(pi*$)/27">
                                          <p:val>
                                            <p:fltVal val="0"/>
                                          </p:val>
                                        </p:tav>
                                        <p:tav tm="100000">
                                          <p:val>
                                            <p:fltVal val="1"/>
                                          </p:val>
                                        </p:tav>
                                      </p:tavLst>
                                    </p:anim>
                                    <p:anim calcmode="lin" valueType="num">
                                      <p:cBhvr>
                                        <p:cTn id="54" dur="205" tmFilter="0, 0; 0.125,0.2665; 0.25,0.4; 0.375,0.465; 0.5,0.5;  0.625,0.535; 0.75,0.6; 0.875,0.7335; 1,1">
                                          <p:stCondLst>
                                            <p:cond delay="2070"/>
                                          </p:stCondLst>
                                        </p:cTn>
                                        <p:tgtEl>
                                          <p:spTgt spid="13"/>
                                        </p:tgtEl>
                                        <p:attrNameLst>
                                          <p:attrName>ppt_y</p:attrName>
                                        </p:attrNameLst>
                                      </p:cBhvr>
                                      <p:tavLst>
                                        <p:tav tm="0" fmla="#ppt_y-sin(pi*$)/81">
                                          <p:val>
                                            <p:fltVal val="0"/>
                                          </p:val>
                                        </p:tav>
                                        <p:tav tm="100000">
                                          <p:val>
                                            <p:fltVal val="1"/>
                                          </p:val>
                                        </p:tav>
                                      </p:tavLst>
                                    </p:anim>
                                    <p:animScale>
                                      <p:cBhvr>
                                        <p:cTn id="55" dur="33">
                                          <p:stCondLst>
                                            <p:cond delay="813"/>
                                          </p:stCondLst>
                                        </p:cTn>
                                        <p:tgtEl>
                                          <p:spTgt spid="13"/>
                                        </p:tgtEl>
                                      </p:cBhvr>
                                      <p:to x="100000" y="60000"/>
                                    </p:animScale>
                                    <p:animScale>
                                      <p:cBhvr>
                                        <p:cTn id="56" dur="208" decel="50000">
                                          <p:stCondLst>
                                            <p:cond delay="845"/>
                                          </p:stCondLst>
                                        </p:cTn>
                                        <p:tgtEl>
                                          <p:spTgt spid="13"/>
                                        </p:tgtEl>
                                      </p:cBhvr>
                                      <p:to x="100000" y="100000"/>
                                    </p:animScale>
                                    <p:animScale>
                                      <p:cBhvr>
                                        <p:cTn id="57" dur="33">
                                          <p:stCondLst>
                                            <p:cond delay="1640"/>
                                          </p:stCondLst>
                                        </p:cTn>
                                        <p:tgtEl>
                                          <p:spTgt spid="13"/>
                                        </p:tgtEl>
                                      </p:cBhvr>
                                      <p:to x="100000" y="80000"/>
                                    </p:animScale>
                                    <p:animScale>
                                      <p:cBhvr>
                                        <p:cTn id="58" dur="208" decel="50000">
                                          <p:stCondLst>
                                            <p:cond delay="1673"/>
                                          </p:stCondLst>
                                        </p:cTn>
                                        <p:tgtEl>
                                          <p:spTgt spid="13"/>
                                        </p:tgtEl>
                                      </p:cBhvr>
                                      <p:to x="100000" y="100000"/>
                                    </p:animScale>
                                    <p:animScale>
                                      <p:cBhvr>
                                        <p:cTn id="59" dur="33">
                                          <p:stCondLst>
                                            <p:cond delay="2052"/>
                                          </p:stCondLst>
                                        </p:cTn>
                                        <p:tgtEl>
                                          <p:spTgt spid="13"/>
                                        </p:tgtEl>
                                      </p:cBhvr>
                                      <p:to x="100000" y="90000"/>
                                    </p:animScale>
                                    <p:animScale>
                                      <p:cBhvr>
                                        <p:cTn id="60" dur="208" decel="50000">
                                          <p:stCondLst>
                                            <p:cond delay="2085"/>
                                          </p:stCondLst>
                                        </p:cTn>
                                        <p:tgtEl>
                                          <p:spTgt spid="13"/>
                                        </p:tgtEl>
                                      </p:cBhvr>
                                      <p:to x="100000" y="100000"/>
                                    </p:animScale>
                                    <p:animScale>
                                      <p:cBhvr>
                                        <p:cTn id="61" dur="33">
                                          <p:stCondLst>
                                            <p:cond delay="2260"/>
                                          </p:stCondLst>
                                        </p:cTn>
                                        <p:tgtEl>
                                          <p:spTgt spid="13"/>
                                        </p:tgtEl>
                                      </p:cBhvr>
                                      <p:to x="100000" y="95000"/>
                                    </p:animScale>
                                    <p:animScale>
                                      <p:cBhvr>
                                        <p:cTn id="62" dur="208" decel="50000">
                                          <p:stCondLst>
                                            <p:cond delay="2293"/>
                                          </p:stCondLst>
                                        </p:cTn>
                                        <p:tgtEl>
                                          <p:spTgt spid="13"/>
                                        </p:tgtEl>
                                      </p:cBhvr>
                                      <p:to x="100000" y="100000"/>
                                    </p:animScale>
                                  </p:childTnLst>
                                </p:cTn>
                              </p:par>
                            </p:childTnLst>
                          </p:cTn>
                        </p:par>
                        <p:par>
                          <p:cTn id="63" fill="hold">
                            <p:stCondLst>
                              <p:cond delay="8001"/>
                            </p:stCondLst>
                            <p:childTnLst>
                              <p:par>
                                <p:cTn id="64" presetID="42" presetClass="entr" presetSubtype="0" fill="hold" grpId="0" nodeType="afterEffect">
                                  <p:stCondLst>
                                    <p:cond delay="500"/>
                                  </p:stCondLst>
                                  <p:iterate type="lt">
                                    <p:tmPct val="0"/>
                                  </p:iterate>
                                  <p:childTnLst>
                                    <p:set>
                                      <p:cBhvr>
                                        <p:cTn id="65" dur="1" fill="hold">
                                          <p:stCondLst>
                                            <p:cond delay="0"/>
                                          </p:stCondLst>
                                        </p:cTn>
                                        <p:tgtEl>
                                          <p:spTgt spid="9"/>
                                        </p:tgtEl>
                                        <p:attrNameLst>
                                          <p:attrName>style.visibility</p:attrName>
                                        </p:attrNameLst>
                                      </p:cBhvr>
                                      <p:to>
                                        <p:strVal val="visible"/>
                                      </p:to>
                                    </p:set>
                                    <p:animEffect transition="in" filter="fade">
                                      <p:cBhvr>
                                        <p:cTn id="66" dur="1500"/>
                                        <p:tgtEl>
                                          <p:spTgt spid="9"/>
                                        </p:tgtEl>
                                      </p:cBhvr>
                                    </p:animEffect>
                                    <p:anim calcmode="lin" valueType="num">
                                      <p:cBhvr>
                                        <p:cTn id="67" dur="1500" fill="hold"/>
                                        <p:tgtEl>
                                          <p:spTgt spid="9"/>
                                        </p:tgtEl>
                                        <p:attrNameLst>
                                          <p:attrName>ppt_x</p:attrName>
                                        </p:attrNameLst>
                                      </p:cBhvr>
                                      <p:tavLst>
                                        <p:tav tm="0">
                                          <p:val>
                                            <p:strVal val="#ppt_x"/>
                                          </p:val>
                                        </p:tav>
                                        <p:tav tm="100000">
                                          <p:val>
                                            <p:strVal val="#ppt_x"/>
                                          </p:val>
                                        </p:tav>
                                      </p:tavLst>
                                    </p:anim>
                                    <p:anim calcmode="lin" valueType="num">
                                      <p:cBhvr>
                                        <p:cTn id="68" dur="1500" fill="hold"/>
                                        <p:tgtEl>
                                          <p:spTgt spid="9"/>
                                        </p:tgtEl>
                                        <p:attrNameLst>
                                          <p:attrName>ppt_y</p:attrName>
                                        </p:attrNameLst>
                                      </p:cBhvr>
                                      <p:tavLst>
                                        <p:tav tm="0">
                                          <p:val>
                                            <p:strVal val="#ppt_y+.1"/>
                                          </p:val>
                                        </p:tav>
                                        <p:tav tm="100000">
                                          <p:val>
                                            <p:strVal val="#ppt_y"/>
                                          </p:val>
                                        </p:tav>
                                      </p:tavLst>
                                    </p:anim>
                                  </p:childTnLst>
                                </p:cTn>
                              </p:par>
                            </p:childTnLst>
                          </p:cTn>
                        </p:par>
                        <p:par>
                          <p:cTn id="69" fill="hold">
                            <p:stCondLst>
                              <p:cond delay="10001"/>
                            </p:stCondLst>
                            <p:childTnLst>
                              <p:par>
                                <p:cTn id="70" presetID="34" presetClass="emph" presetSubtype="0" fill="hold" grpId="1" nodeType="afterEffect">
                                  <p:stCondLst>
                                    <p:cond delay="500"/>
                                  </p:stCondLst>
                                  <p:iterate type="lt">
                                    <p:tmPct val="10000"/>
                                  </p:iterate>
                                  <p:childTnLst>
                                    <p:animMotion origin="layout" path="M -3.33333E-6 2.96296E-6 L 0.00534 -0.01644 " pathEditMode="relative" rAng="0" ptsTypes="AA">
                                      <p:cBhvr>
                                        <p:cTn id="71" dur="500" accel="50000" decel="50000" autoRev="1" fill="hold">
                                          <p:stCondLst>
                                            <p:cond delay="0"/>
                                          </p:stCondLst>
                                        </p:cTn>
                                        <p:tgtEl>
                                          <p:spTgt spid="9"/>
                                        </p:tgtEl>
                                        <p:attrNameLst>
                                          <p:attrName>ppt_x</p:attrName>
                                          <p:attrName>ppt_y</p:attrName>
                                        </p:attrNameLst>
                                      </p:cBhvr>
                                      <p:rCtr x="26000" y="-83300"/>
                                    </p:animMotion>
                                    <p:animRot by="1500000">
                                      <p:cBhvr>
                                        <p:cTn id="72" dur="250" fill="hold">
                                          <p:stCondLst>
                                            <p:cond delay="0"/>
                                          </p:stCondLst>
                                        </p:cTn>
                                        <p:tgtEl>
                                          <p:spTgt spid="9"/>
                                        </p:tgtEl>
                                        <p:attrNameLst>
                                          <p:attrName>r</p:attrName>
                                        </p:attrNameLst>
                                      </p:cBhvr>
                                    </p:animRot>
                                    <p:animRot by="-1500000">
                                      <p:cBhvr>
                                        <p:cTn id="73" dur="250" fill="hold">
                                          <p:stCondLst>
                                            <p:cond delay="250"/>
                                          </p:stCondLst>
                                        </p:cTn>
                                        <p:tgtEl>
                                          <p:spTgt spid="9"/>
                                        </p:tgtEl>
                                        <p:attrNameLst>
                                          <p:attrName>r</p:attrName>
                                        </p:attrNameLst>
                                      </p:cBhvr>
                                    </p:animRot>
                                    <p:animRot by="-1500000">
                                      <p:cBhvr>
                                        <p:cTn id="74" dur="250" fill="hold">
                                          <p:stCondLst>
                                            <p:cond delay="500"/>
                                          </p:stCondLst>
                                        </p:cTn>
                                        <p:tgtEl>
                                          <p:spTgt spid="9"/>
                                        </p:tgtEl>
                                        <p:attrNameLst>
                                          <p:attrName>r</p:attrName>
                                        </p:attrNameLst>
                                      </p:cBhvr>
                                    </p:animRot>
                                    <p:animRot by="1500000">
                                      <p:cBhvr>
                                        <p:cTn id="75" dur="250" fill="hold">
                                          <p:stCondLst>
                                            <p:cond delay="750"/>
                                          </p:stCondLst>
                                        </p:cTn>
                                        <p:tgtEl>
                                          <p:spTgt spid="9"/>
                                        </p:tgtEl>
                                        <p:attrNameLst>
                                          <p:attrName>r</p:attrName>
                                        </p:attrNameLst>
                                      </p:cBhvr>
                                    </p:animRot>
                                  </p:childTnLst>
                                </p:cTn>
                              </p:par>
                            </p:childTnLst>
                          </p:cTn>
                        </p:par>
                        <p:par>
                          <p:cTn id="76" fill="hold">
                            <p:stCondLst>
                              <p:cond delay="15601"/>
                            </p:stCondLst>
                            <p:childTnLst>
                              <p:par>
                                <p:cTn id="77" presetID="15" presetClass="exit" presetSubtype="0" fill="hold" grpId="1" nodeType="afterEffect">
                                  <p:stCondLst>
                                    <p:cond delay="500"/>
                                  </p:stCondLst>
                                  <p:childTnLst>
                                    <p:anim calcmode="lin" valueType="num">
                                      <p:cBhvr>
                                        <p:cTn id="78" dur="3000"/>
                                        <p:tgtEl>
                                          <p:spTgt spid="12"/>
                                        </p:tgtEl>
                                        <p:attrNameLst>
                                          <p:attrName>ppt_w</p:attrName>
                                        </p:attrNameLst>
                                      </p:cBhvr>
                                      <p:tavLst>
                                        <p:tav tm="0">
                                          <p:val>
                                            <p:strVal val="ppt_w"/>
                                          </p:val>
                                        </p:tav>
                                        <p:tav tm="100000">
                                          <p:val>
                                            <p:fltVal val="0"/>
                                          </p:val>
                                        </p:tav>
                                      </p:tavLst>
                                    </p:anim>
                                    <p:anim calcmode="lin" valueType="num">
                                      <p:cBhvr>
                                        <p:cTn id="79" dur="3000"/>
                                        <p:tgtEl>
                                          <p:spTgt spid="12"/>
                                        </p:tgtEl>
                                        <p:attrNameLst>
                                          <p:attrName>ppt_h</p:attrName>
                                        </p:attrNameLst>
                                      </p:cBhvr>
                                      <p:tavLst>
                                        <p:tav tm="0">
                                          <p:val>
                                            <p:strVal val="ppt_h"/>
                                          </p:val>
                                        </p:tav>
                                        <p:tav tm="100000">
                                          <p:val>
                                            <p:fltVal val="0"/>
                                          </p:val>
                                        </p:tav>
                                      </p:tavLst>
                                    </p:anim>
                                    <p:anim calcmode="lin" valueType="num">
                                      <p:cBhvr>
                                        <p:cTn id="80" dur="3000"/>
                                        <p:tgtEl>
                                          <p:spTgt spid="12"/>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81" dur="3000"/>
                                        <p:tgtEl>
                                          <p:spTgt spid="12"/>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82" dur="1" fill="hold">
                                          <p:stCondLst>
                                            <p:cond delay="2999"/>
                                          </p:stCondLst>
                                        </p:cTn>
                                        <p:tgtEl>
                                          <p:spTgt spid="12"/>
                                        </p:tgtEl>
                                        <p:attrNameLst>
                                          <p:attrName>style.visibility</p:attrName>
                                        </p:attrNameLst>
                                      </p:cBhvr>
                                      <p:to>
                                        <p:strVal val="hidden"/>
                                      </p:to>
                                    </p:set>
                                  </p:childTnLst>
                                </p:cTn>
                              </p:par>
                              <p:par>
                                <p:cTn id="83" presetID="15" presetClass="exit" presetSubtype="0" fill="hold" nodeType="withEffect">
                                  <p:stCondLst>
                                    <p:cond delay="500"/>
                                  </p:stCondLst>
                                  <p:childTnLst>
                                    <p:anim calcmode="lin" valueType="num">
                                      <p:cBhvr>
                                        <p:cTn id="84" dur="3000"/>
                                        <p:tgtEl>
                                          <p:spTgt spid="13"/>
                                        </p:tgtEl>
                                        <p:attrNameLst>
                                          <p:attrName>ppt_w</p:attrName>
                                        </p:attrNameLst>
                                      </p:cBhvr>
                                      <p:tavLst>
                                        <p:tav tm="0">
                                          <p:val>
                                            <p:strVal val="ppt_w"/>
                                          </p:val>
                                        </p:tav>
                                        <p:tav tm="100000">
                                          <p:val>
                                            <p:fltVal val="0"/>
                                          </p:val>
                                        </p:tav>
                                      </p:tavLst>
                                    </p:anim>
                                    <p:anim calcmode="lin" valueType="num">
                                      <p:cBhvr>
                                        <p:cTn id="85" dur="3000"/>
                                        <p:tgtEl>
                                          <p:spTgt spid="13"/>
                                        </p:tgtEl>
                                        <p:attrNameLst>
                                          <p:attrName>ppt_h</p:attrName>
                                        </p:attrNameLst>
                                      </p:cBhvr>
                                      <p:tavLst>
                                        <p:tav tm="0">
                                          <p:val>
                                            <p:strVal val="ppt_h"/>
                                          </p:val>
                                        </p:tav>
                                        <p:tav tm="100000">
                                          <p:val>
                                            <p:fltVal val="0"/>
                                          </p:val>
                                        </p:tav>
                                      </p:tavLst>
                                    </p:anim>
                                    <p:anim calcmode="lin" valueType="num">
                                      <p:cBhvr>
                                        <p:cTn id="86" dur="3000"/>
                                        <p:tgtEl>
                                          <p:spTgt spid="13"/>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87" dur="3000"/>
                                        <p:tgtEl>
                                          <p:spTgt spid="13"/>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88" dur="1" fill="hold">
                                          <p:stCondLst>
                                            <p:cond delay="2999"/>
                                          </p:stCondLst>
                                        </p:cTn>
                                        <p:tgtEl>
                                          <p:spTgt spid="1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p:bldP spid="9" grpId="1"/>
      <p:bldP spid="12" grpId="0" animBg="1"/>
      <p:bldP spid="12" grpId="1" animBg="1"/>
    </p:bldLst>
  </p:timing>
</p:sld>
</file>

<file path=ppt/theme/theme1.xml><?xml version="1.0" encoding="utf-8"?>
<a:theme xmlns:a="http://schemas.openxmlformats.org/drawingml/2006/main" name="Motív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2_Motív Office">
  <a:themeElements>
    <a:clrScheme name="Vlastná 1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6600"/>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Motív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509</Words>
  <Application>Microsoft Office PowerPoint</Application>
  <PresentationFormat>Prezentácia na obrazovke (4:3)</PresentationFormat>
  <Paragraphs>46</Paragraphs>
  <Slides>27</Slides>
  <Notes>1</Notes>
  <HiddenSlides>0</HiddenSlides>
  <MMClips>0</MMClips>
  <ScaleCrop>false</ScaleCrop>
  <HeadingPairs>
    <vt:vector size="6" baseType="variant">
      <vt:variant>
        <vt:lpstr>Použité písma</vt:lpstr>
      </vt:variant>
      <vt:variant>
        <vt:i4>12</vt:i4>
      </vt:variant>
      <vt:variant>
        <vt:lpstr>Motív</vt:lpstr>
      </vt:variant>
      <vt:variant>
        <vt:i4>2</vt:i4>
      </vt:variant>
      <vt:variant>
        <vt:lpstr>Nadpisy snímok</vt:lpstr>
      </vt:variant>
      <vt:variant>
        <vt:i4>27</vt:i4>
      </vt:variant>
    </vt:vector>
  </HeadingPairs>
  <TitlesOfParts>
    <vt:vector size="41" baseType="lpstr">
      <vt:lpstr>Old English CE</vt:lpstr>
      <vt:lpstr>Nadianne</vt:lpstr>
      <vt:lpstr>Tekton Pro Ext</vt:lpstr>
      <vt:lpstr>Calibri</vt:lpstr>
      <vt:lpstr>Merlin CE</vt:lpstr>
      <vt:lpstr>Castanet</vt:lpstr>
      <vt:lpstr>Garamond</vt:lpstr>
      <vt:lpstr>Brooklyn CE</vt:lpstr>
      <vt:lpstr>Belwe Lt BT</vt:lpstr>
      <vt:lpstr>Artistik CE</vt:lpstr>
      <vt:lpstr>Arabia CE</vt:lpstr>
      <vt:lpstr>Arial</vt:lpstr>
      <vt:lpstr>Motív Office</vt:lpstr>
      <vt:lpstr>2_Motív Office</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2015-02-25T10:46:00Z</dcterms:created>
  <dcterms:modified xsi:type="dcterms:W3CDTF">2020-06-30T12:25:48Z</dcterms:modified>
</cp:coreProperties>
</file>