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27709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38081" y="446404"/>
            <a:ext cx="445829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The long road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Back hom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For young lovers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Love me with all your heart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Spring is nearly here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When love is true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An american trilogy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Sailing home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82C1B2EB-B6D1-72FB-25FF-C22383BF409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667" y="2176290"/>
            <a:ext cx="4692374" cy="3781794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9C7B3695-3667-40B2-FB08-5688DFCCC5C8}"/>
              </a:ext>
            </a:extLst>
          </p:cNvPr>
          <p:cNvSpPr/>
          <p:nvPr/>
        </p:nvSpPr>
        <p:spPr>
          <a:xfrm>
            <a:off x="2022874" y="619483"/>
            <a:ext cx="5302455" cy="15081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Instrumental</a:t>
            </a:r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</a:t>
            </a:r>
            <a:r>
              <a:rPr lang="cs-CZ" sz="4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Hits</a:t>
            </a:r>
            <a:endParaRPr lang="cs-CZ" sz="4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34</a:t>
            </a:r>
            <a:endParaRPr lang="cs-CZ" sz="4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887311F-D45A-8C3C-7E01-F7F87FD7491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166" y="1342758"/>
            <a:ext cx="524968" cy="52496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2B21539-F55B-3B13-8306-1636B4181EB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657" y="1381068"/>
            <a:ext cx="524968" cy="524968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64A67B6B-99BB-DE14-534E-F9D62507C6C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460" y="1387966"/>
            <a:ext cx="524968" cy="524968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086FAA30-C2DE-382A-B8EE-30C0A284F69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576" y="1387966"/>
            <a:ext cx="524968" cy="524968"/>
          </a:xfrm>
          <a:prstGeom prst="rect">
            <a:avLst/>
          </a:prstGeom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CDC2DE43-A188-2285-E62B-2729B2859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202" y="2264794"/>
            <a:ext cx="6841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26AE45BC-F164-12AB-ED62-9A085081E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582" y="2277441"/>
            <a:ext cx="6841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47">
            <a:extLst>
              <a:ext uri="{FF2B5EF4-FFF2-40B4-BE49-F238E27FC236}">
                <a16:creationId xmlns:a16="http://schemas.microsoft.com/office/drawing/2014/main" id="{1568423D-CD54-05F8-1276-C5DDF00F4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159" y="2702878"/>
            <a:ext cx="14727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The long road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010202FA-C7C6-66E8-93EC-BD13FDB468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241" y="362468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Back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home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6B08F9A6-6DA5-6119-A1FB-1BEB1E2B3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268" y="4583768"/>
            <a:ext cx="17726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For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young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lovers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07706C7A-258F-2F53-2CB8-4AB58C7121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87547"/>
            <a:ext cx="24356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chemeClr val="bg1"/>
                </a:solidFill>
              </a:rPr>
              <a:t>Love me with all your heart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A8AE8E9-AEFA-EBF0-D082-6F8A8C859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3246" y="5532118"/>
            <a:ext cx="222147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Spring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is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nearly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here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4263B7A0-BE34-AF51-590E-47F237B98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9435" y="4565868"/>
            <a:ext cx="166326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When love is true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FBAD6AA8-229A-0C2B-4A15-F27D2AC02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6689" y="3640528"/>
            <a:ext cx="210390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bg1"/>
                </a:solidFill>
              </a:rPr>
              <a:t>An </a:t>
            </a:r>
            <a:r>
              <a:rPr lang="cs-CZ" altLang="cs-CZ" sz="1400" b="1" dirty="0" err="1">
                <a:solidFill>
                  <a:schemeClr val="bg1"/>
                </a:solidFill>
              </a:rPr>
              <a:t>american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trilogy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5C3A2D67-1D59-6A8A-6BDA-0F1522015B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8570" y="2726153"/>
            <a:ext cx="14649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Sailing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home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42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Sailing home.wav"/>
          </p:stSnd>
        </p:sndAc>
      </p:transition>
    </mc:Choice>
    <mc:Fallback xmlns="">
      <p:transition spd="slow">
        <p:split orient="vert"/>
        <p:sndAc>
          <p:stSnd>
            <p:snd r:embed="rId18" name="8 Sailing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185</TotalTime>
  <Words>51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52</cp:revision>
  <dcterms:created xsi:type="dcterms:W3CDTF">2020-02-21T13:54:42Z</dcterms:created>
  <dcterms:modified xsi:type="dcterms:W3CDTF">2023-01-24T17:21:57Z</dcterms:modified>
</cp:coreProperties>
</file>