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audio" Target="../media/audio5.wav"/><Relationship Id="rId18" Type="http://schemas.openxmlformats.org/officeDocument/2006/relationships/audio" Target="../media/audio10.wav"/><Relationship Id="rId3" Type="http://schemas.openxmlformats.org/officeDocument/2006/relationships/image" Target="../media/image1.jpeg"/><Relationship Id="rId21" Type="http://schemas.openxmlformats.org/officeDocument/2006/relationships/image" Target="../media/image8.png"/><Relationship Id="rId7" Type="http://schemas.openxmlformats.org/officeDocument/2006/relationships/image" Target="../media/image5.jpg"/><Relationship Id="rId12" Type="http://schemas.openxmlformats.org/officeDocument/2006/relationships/audio" Target="../media/audio4.wav"/><Relationship Id="rId17" Type="http://schemas.openxmlformats.org/officeDocument/2006/relationships/audio" Target="../media/audio9.wav"/><Relationship Id="rId2" Type="http://schemas.openxmlformats.org/officeDocument/2006/relationships/audio" Target="../media/audio1.wav"/><Relationship Id="rId16" Type="http://schemas.openxmlformats.org/officeDocument/2006/relationships/audio" Target="../media/audio8.wav"/><Relationship Id="rId20" Type="http://schemas.openxmlformats.org/officeDocument/2006/relationships/audio" Target="../media/audio1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3.wav"/><Relationship Id="rId5" Type="http://schemas.openxmlformats.org/officeDocument/2006/relationships/image" Target="../media/image3.jpeg"/><Relationship Id="rId15" Type="http://schemas.openxmlformats.org/officeDocument/2006/relationships/audio" Target="../media/audio7.wav"/><Relationship Id="rId23" Type="http://schemas.openxmlformats.org/officeDocument/2006/relationships/audio" Target="../media/audio1.wav"/><Relationship Id="rId10" Type="http://schemas.openxmlformats.org/officeDocument/2006/relationships/image" Target="../media/image7.gif"/><Relationship Id="rId19" Type="http://schemas.openxmlformats.org/officeDocument/2006/relationships/audio" Target="../media/audio11.wav"/><Relationship Id="rId4" Type="http://schemas.openxmlformats.org/officeDocument/2006/relationships/image" Target="../media/image2.jpeg"/><Relationship Id="rId9" Type="http://schemas.openxmlformats.org/officeDocument/2006/relationships/audio" Target="../media/audio2.wav"/><Relationship Id="rId14" Type="http://schemas.openxmlformats.org/officeDocument/2006/relationships/audio" Target="../media/audio6.wav"/><Relationship Id="rId22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Chansons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françaises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Rectangle 21">
            <a:extLst>
              <a:ext uri="{FF2B5EF4-FFF2-40B4-BE49-F238E27FC236}">
                <a16:creationId xmlns:a16="http://schemas.microsoft.com/office/drawing/2014/main" id="{AE721C7A-8EC3-498E-94EC-3AE7CADAD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02477"/>
            <a:ext cx="8064896" cy="4586763"/>
          </a:xfrm>
          <a:prstGeom prst="rect">
            <a:avLst/>
          </a:prstGeom>
          <a:noFill/>
          <a:ln w="635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1606CB2F-BDB9-C870-4AC8-057CC5E12F39}"/>
              </a:ext>
            </a:extLst>
          </p:cNvPr>
          <p:cNvSpPr/>
          <p:nvPr/>
        </p:nvSpPr>
        <p:spPr>
          <a:xfrm>
            <a:off x="0" y="473012"/>
            <a:ext cx="9071992" cy="5561205"/>
          </a:xfrm>
          <a:prstGeom prst="rect">
            <a:avLst/>
          </a:prstGeom>
          <a:blipFill>
            <a:blip r:embed="rId7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04A0044F-0377-9138-28D9-A4EF96D9196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8" y="1277061"/>
            <a:ext cx="4800600" cy="4757156"/>
          </a:xfrm>
          <a:prstGeom prst="rect">
            <a:avLst/>
          </a:prstGeom>
        </p:spPr>
      </p:pic>
      <p:sp>
        <p:nvSpPr>
          <p:cNvPr id="11" name="3 Rectángulo">
            <a:extLst>
              <a:ext uri="{FF2B5EF4-FFF2-40B4-BE49-F238E27FC236}">
                <a16:creationId xmlns:a16="http://schemas.microsoft.com/office/drawing/2014/main" id="{F23CC924-E1EA-9B1E-53DF-60347571C8EC}"/>
              </a:ext>
            </a:extLst>
          </p:cNvPr>
          <p:cNvSpPr/>
          <p:nvPr/>
        </p:nvSpPr>
        <p:spPr>
          <a:xfrm>
            <a:off x="72008" y="557500"/>
            <a:ext cx="9071992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Chansons</a:t>
            </a:r>
            <a:r>
              <a:rPr lang="cs-CZ" sz="40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0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françaises</a:t>
            </a:r>
            <a:r>
              <a:rPr lang="cs-CZ" sz="40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2</a:t>
            </a:r>
            <a:endParaRPr lang="es-ES" sz="40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Rectangle 10">
            <a:extLst>
              <a:ext uri="{FF2B5EF4-FFF2-40B4-BE49-F238E27FC236}">
                <a16:creationId xmlns:a16="http://schemas.microsoft.com/office/drawing/2014/main" id="{D092D610-78FA-E3A0-0FB3-D88D1B90A2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30" y="520489"/>
            <a:ext cx="9040752" cy="5497935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6" name="Grafik 9">
            <a:hlinkClick r:id="" action="ppaction://noaction">
              <a:snd r:embed="rId9" name="1 Tristesse.wav"/>
            </a:hlinkClick>
            <a:extLst>
              <a:ext uri="{FF2B5EF4-FFF2-40B4-BE49-F238E27FC236}">
                <a16:creationId xmlns:a16="http://schemas.microsoft.com/office/drawing/2014/main" id="{A98B6B0D-058C-DE26-1C60-175310F0F1B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6140">
            <a:off x="4949832" y="1588677"/>
            <a:ext cx="588912" cy="588912"/>
          </a:xfrm>
          <a:prstGeom prst="rect">
            <a:avLst/>
          </a:prstGeom>
        </p:spPr>
      </p:pic>
      <p:pic>
        <p:nvPicPr>
          <p:cNvPr id="17" name="Grafik 9">
            <a:hlinkClick r:id="" action="ppaction://noaction">
              <a:snd r:embed="rId11" name="3 Si tu t'appelles mélancolie.wav"/>
            </a:hlinkClick>
            <a:extLst>
              <a:ext uri="{FF2B5EF4-FFF2-40B4-BE49-F238E27FC236}">
                <a16:creationId xmlns:a16="http://schemas.microsoft.com/office/drawing/2014/main" id="{ADA1E35E-82B9-C2CD-102A-DAE04B42E51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6140">
            <a:off x="7823111" y="1571340"/>
            <a:ext cx="588912" cy="588912"/>
          </a:xfrm>
          <a:prstGeom prst="rect">
            <a:avLst/>
          </a:prstGeom>
        </p:spPr>
      </p:pic>
      <p:pic>
        <p:nvPicPr>
          <p:cNvPr id="18" name="Grafik 9">
            <a:hlinkClick r:id="" action="ppaction://noaction">
              <a:snd r:embed="rId12" name="5 Si tu m'écrivais.wav"/>
            </a:hlinkClick>
            <a:extLst>
              <a:ext uri="{FF2B5EF4-FFF2-40B4-BE49-F238E27FC236}">
                <a16:creationId xmlns:a16="http://schemas.microsoft.com/office/drawing/2014/main" id="{79BE2F30-287A-C2A5-C28D-CB860A2B910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6140">
            <a:off x="6444071" y="2475756"/>
            <a:ext cx="588912" cy="588912"/>
          </a:xfrm>
          <a:prstGeom prst="rect">
            <a:avLst/>
          </a:prstGeom>
        </p:spPr>
      </p:pic>
      <p:pic>
        <p:nvPicPr>
          <p:cNvPr id="19" name="Grafik 9">
            <a:hlinkClick r:id="" action="ppaction://noaction">
              <a:snd r:embed="rId13" name="2 La vie se chante.wav"/>
            </a:hlinkClick>
            <a:extLst>
              <a:ext uri="{FF2B5EF4-FFF2-40B4-BE49-F238E27FC236}">
                <a16:creationId xmlns:a16="http://schemas.microsoft.com/office/drawing/2014/main" id="{D53635E0-2955-13ED-86FD-50A0BA46090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6140">
            <a:off x="6414991" y="1588677"/>
            <a:ext cx="588912" cy="588912"/>
          </a:xfrm>
          <a:prstGeom prst="rect">
            <a:avLst/>
          </a:prstGeom>
        </p:spPr>
      </p:pic>
      <p:pic>
        <p:nvPicPr>
          <p:cNvPr id="20" name="Grafik 9">
            <a:hlinkClick r:id="" action="ppaction://noaction">
              <a:snd r:embed="rId14" name="8 Fleur.wav"/>
            </a:hlinkClick>
            <a:extLst>
              <a:ext uri="{FF2B5EF4-FFF2-40B4-BE49-F238E27FC236}">
                <a16:creationId xmlns:a16="http://schemas.microsoft.com/office/drawing/2014/main" id="{8A99E6D7-20FE-6B8A-1200-5565AF9D045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6140">
            <a:off x="6448448" y="3312129"/>
            <a:ext cx="588912" cy="588912"/>
          </a:xfrm>
          <a:prstGeom prst="rect">
            <a:avLst/>
          </a:prstGeom>
        </p:spPr>
      </p:pic>
      <p:pic>
        <p:nvPicPr>
          <p:cNvPr id="21" name="Grafik 9">
            <a:hlinkClick r:id="" action="ppaction://noaction">
              <a:snd r:embed="rId15" name="7 La radio.wav"/>
            </a:hlinkClick>
            <a:extLst>
              <a:ext uri="{FF2B5EF4-FFF2-40B4-BE49-F238E27FC236}">
                <a16:creationId xmlns:a16="http://schemas.microsoft.com/office/drawing/2014/main" id="{9B86C6B5-6686-85E2-1AF2-46399C9C83B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6140">
            <a:off x="4988502" y="3307805"/>
            <a:ext cx="588912" cy="588912"/>
          </a:xfrm>
          <a:prstGeom prst="rect">
            <a:avLst/>
          </a:prstGeom>
        </p:spPr>
      </p:pic>
      <p:pic>
        <p:nvPicPr>
          <p:cNvPr id="22" name="Grafik 9">
            <a:hlinkClick r:id="" action="ppaction://noaction">
              <a:snd r:embed="rId16" name="6 La chanson de prévert.wav"/>
            </a:hlinkClick>
            <a:extLst>
              <a:ext uri="{FF2B5EF4-FFF2-40B4-BE49-F238E27FC236}">
                <a16:creationId xmlns:a16="http://schemas.microsoft.com/office/drawing/2014/main" id="{2524D654-6863-E6B4-4E37-B165F1AAF42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6140">
            <a:off x="4959580" y="2469659"/>
            <a:ext cx="588912" cy="588912"/>
          </a:xfrm>
          <a:prstGeom prst="rect">
            <a:avLst/>
          </a:prstGeom>
        </p:spPr>
      </p:pic>
      <p:pic>
        <p:nvPicPr>
          <p:cNvPr id="23" name="Grafik 9">
            <a:hlinkClick r:id="" action="ppaction://noaction">
              <a:snd r:embed="rId17" name="4 Perce les nuages.wav"/>
            </a:hlinkClick>
            <a:extLst>
              <a:ext uri="{FF2B5EF4-FFF2-40B4-BE49-F238E27FC236}">
                <a16:creationId xmlns:a16="http://schemas.microsoft.com/office/drawing/2014/main" id="{2830FFD8-5256-4CB1-ADA4-ADB57769049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6140">
            <a:off x="7886814" y="2450298"/>
            <a:ext cx="588912" cy="588912"/>
          </a:xfrm>
          <a:prstGeom prst="rect">
            <a:avLst/>
          </a:prstGeom>
        </p:spPr>
      </p:pic>
      <p:pic>
        <p:nvPicPr>
          <p:cNvPr id="24" name="Grafik 9">
            <a:hlinkClick r:id="" action="ppaction://noaction">
              <a:snd r:embed="rId2" name="12 La lettre.wav"/>
            </a:hlinkClick>
            <a:extLst>
              <a:ext uri="{FF2B5EF4-FFF2-40B4-BE49-F238E27FC236}">
                <a16:creationId xmlns:a16="http://schemas.microsoft.com/office/drawing/2014/main" id="{9CA81CDB-5856-E7F5-DF7F-31BF106ED3B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6140">
            <a:off x="5033165" y="4187328"/>
            <a:ext cx="588912" cy="588912"/>
          </a:xfrm>
          <a:prstGeom prst="rect">
            <a:avLst/>
          </a:prstGeom>
        </p:spPr>
      </p:pic>
      <p:pic>
        <p:nvPicPr>
          <p:cNvPr id="25" name="Grafik 9">
            <a:hlinkClick r:id="" action="ppaction://noaction">
              <a:snd r:embed="rId18" name="10 California blue.wav"/>
            </a:hlinkClick>
            <a:extLst>
              <a:ext uri="{FF2B5EF4-FFF2-40B4-BE49-F238E27FC236}">
                <a16:creationId xmlns:a16="http://schemas.microsoft.com/office/drawing/2014/main" id="{7F15CC6E-2D81-87D9-F0FB-01765BF6A17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6140">
            <a:off x="7929556" y="4201068"/>
            <a:ext cx="588912" cy="588912"/>
          </a:xfrm>
          <a:prstGeom prst="rect">
            <a:avLst/>
          </a:prstGeom>
        </p:spPr>
      </p:pic>
      <p:pic>
        <p:nvPicPr>
          <p:cNvPr id="26" name="Grafik 9">
            <a:hlinkClick r:id="" action="ppaction://noaction">
              <a:snd r:embed="rId19" name="9 l'arc en ciel tyrolien.wav"/>
            </a:hlinkClick>
            <a:extLst>
              <a:ext uri="{FF2B5EF4-FFF2-40B4-BE49-F238E27FC236}">
                <a16:creationId xmlns:a16="http://schemas.microsoft.com/office/drawing/2014/main" id="{3769E644-6CBF-15AB-D71B-F848D777BE6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6140">
            <a:off x="7913317" y="3337207"/>
            <a:ext cx="588912" cy="588912"/>
          </a:xfrm>
          <a:prstGeom prst="rect">
            <a:avLst/>
          </a:prstGeom>
        </p:spPr>
      </p:pic>
      <p:pic>
        <p:nvPicPr>
          <p:cNvPr id="27" name="Grafik 9">
            <a:hlinkClick r:id="" action="ppaction://noaction">
              <a:snd r:embed="rId20" name="11 Carillon d'alsace.wav"/>
            </a:hlinkClick>
            <a:extLst>
              <a:ext uri="{FF2B5EF4-FFF2-40B4-BE49-F238E27FC236}">
                <a16:creationId xmlns:a16="http://schemas.microsoft.com/office/drawing/2014/main" id="{AC4D9473-858F-53E3-F498-FC3401663DF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6140">
            <a:off x="6483037" y="4201067"/>
            <a:ext cx="588912" cy="588912"/>
          </a:xfrm>
          <a:prstGeom prst="rect">
            <a:avLst/>
          </a:prstGeom>
        </p:spPr>
      </p:pic>
      <p:sp>
        <p:nvSpPr>
          <p:cNvPr id="29" name="AutoShape 6" descr="1 - kolo - gif">
            <a:extLst>
              <a:ext uri="{FF2B5EF4-FFF2-40B4-BE49-F238E27FC236}">
                <a16:creationId xmlns:a16="http://schemas.microsoft.com/office/drawing/2014/main" id="{8C30E5A4-B880-E8B9-0A3F-FE0AC44937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766" y="820731"/>
            <a:ext cx="351810" cy="232001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0" name="AutoShape 6" descr="1 - kolo - gif">
            <a:extLst>
              <a:ext uri="{FF2B5EF4-FFF2-40B4-BE49-F238E27FC236}">
                <a16:creationId xmlns:a16="http://schemas.microsoft.com/office/drawing/2014/main" id="{FA026E33-3852-40CB-7507-05A14272CF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7334" y="808021"/>
            <a:ext cx="351810" cy="232001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1" name="AutoShape 6" descr="1 - kolo - gif">
            <a:extLst>
              <a:ext uri="{FF2B5EF4-FFF2-40B4-BE49-F238E27FC236}">
                <a16:creationId xmlns:a16="http://schemas.microsoft.com/office/drawing/2014/main" id="{15B0A4C4-9D5E-193F-9771-00AA7B181C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04365" y="820731"/>
            <a:ext cx="351810" cy="232001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2" name="AutoShape 6" descr="1 - kolo - gif">
            <a:extLst>
              <a:ext uri="{FF2B5EF4-FFF2-40B4-BE49-F238E27FC236}">
                <a16:creationId xmlns:a16="http://schemas.microsoft.com/office/drawing/2014/main" id="{047442DC-B832-D7D5-03E3-4A4B396DE6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04856" y="820731"/>
            <a:ext cx="351810" cy="232001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3" name="3 Rectángulo">
            <a:extLst>
              <a:ext uri="{FF2B5EF4-FFF2-40B4-BE49-F238E27FC236}">
                <a16:creationId xmlns:a16="http://schemas.microsoft.com/office/drawing/2014/main" id="{B1970A61-08D3-4877-B28C-61B9CA745AB9}"/>
              </a:ext>
            </a:extLst>
          </p:cNvPr>
          <p:cNvSpPr/>
          <p:nvPr/>
        </p:nvSpPr>
        <p:spPr>
          <a:xfrm>
            <a:off x="4378909" y="2164827"/>
            <a:ext cx="170285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Tristesse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4" name="3 Rectángulo">
            <a:extLst>
              <a:ext uri="{FF2B5EF4-FFF2-40B4-BE49-F238E27FC236}">
                <a16:creationId xmlns:a16="http://schemas.microsoft.com/office/drawing/2014/main" id="{6B9A3A50-3F0A-97EE-333C-0E115A379F2D}"/>
              </a:ext>
            </a:extLst>
          </p:cNvPr>
          <p:cNvSpPr/>
          <p:nvPr/>
        </p:nvSpPr>
        <p:spPr>
          <a:xfrm>
            <a:off x="7369139" y="3882817"/>
            <a:ext cx="170285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l'arc en ciel 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5" name="3 Rectángulo">
            <a:extLst>
              <a:ext uri="{FF2B5EF4-FFF2-40B4-BE49-F238E27FC236}">
                <a16:creationId xmlns:a16="http://schemas.microsoft.com/office/drawing/2014/main" id="{FC3C5103-EFD2-0108-B994-82C56FEF00A4}"/>
              </a:ext>
            </a:extLst>
          </p:cNvPr>
          <p:cNvSpPr/>
          <p:nvPr/>
        </p:nvSpPr>
        <p:spPr>
          <a:xfrm>
            <a:off x="5873762" y="3870152"/>
            <a:ext cx="1795109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Fleur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6" name="3 Rectángulo">
            <a:extLst>
              <a:ext uri="{FF2B5EF4-FFF2-40B4-BE49-F238E27FC236}">
                <a16:creationId xmlns:a16="http://schemas.microsoft.com/office/drawing/2014/main" id="{7385A961-0744-B734-CB90-7CB8F91171BC}"/>
              </a:ext>
            </a:extLst>
          </p:cNvPr>
          <p:cNvSpPr/>
          <p:nvPr/>
        </p:nvSpPr>
        <p:spPr>
          <a:xfrm>
            <a:off x="4488724" y="3856244"/>
            <a:ext cx="170285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radio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7" name="3 Rectángulo">
            <a:extLst>
              <a:ext uri="{FF2B5EF4-FFF2-40B4-BE49-F238E27FC236}">
                <a16:creationId xmlns:a16="http://schemas.microsoft.com/office/drawing/2014/main" id="{E63B7E2F-B4CD-9D70-B75C-51116667C7BB}"/>
              </a:ext>
            </a:extLst>
          </p:cNvPr>
          <p:cNvSpPr/>
          <p:nvPr/>
        </p:nvSpPr>
        <p:spPr>
          <a:xfrm>
            <a:off x="7353146" y="4814263"/>
            <a:ext cx="170285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California blue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8" name="3 Rectángulo">
            <a:extLst>
              <a:ext uri="{FF2B5EF4-FFF2-40B4-BE49-F238E27FC236}">
                <a16:creationId xmlns:a16="http://schemas.microsoft.com/office/drawing/2014/main" id="{3330FC68-F669-FB96-964A-EDF61020E350}"/>
              </a:ext>
            </a:extLst>
          </p:cNvPr>
          <p:cNvSpPr/>
          <p:nvPr/>
        </p:nvSpPr>
        <p:spPr>
          <a:xfrm>
            <a:off x="5975018" y="4798740"/>
            <a:ext cx="170285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Carillon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9" name="3 Rectángulo">
            <a:extLst>
              <a:ext uri="{FF2B5EF4-FFF2-40B4-BE49-F238E27FC236}">
                <a16:creationId xmlns:a16="http://schemas.microsoft.com/office/drawing/2014/main" id="{DCDA5875-3AFB-6FC1-E7FF-4239768B6A05}"/>
              </a:ext>
            </a:extLst>
          </p:cNvPr>
          <p:cNvSpPr/>
          <p:nvPr/>
        </p:nvSpPr>
        <p:spPr>
          <a:xfrm>
            <a:off x="4481606" y="4790843"/>
            <a:ext cx="1717091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lettre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0" name="3 Rectángulo">
            <a:extLst>
              <a:ext uri="{FF2B5EF4-FFF2-40B4-BE49-F238E27FC236}">
                <a16:creationId xmlns:a16="http://schemas.microsoft.com/office/drawing/2014/main" id="{D484A997-4D90-DBE2-FF19-690A70B7CD58}"/>
              </a:ext>
            </a:extLst>
          </p:cNvPr>
          <p:cNvSpPr/>
          <p:nvPr/>
        </p:nvSpPr>
        <p:spPr>
          <a:xfrm>
            <a:off x="4434720" y="2995921"/>
            <a:ext cx="170285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</a:t>
            </a:r>
            <a:r>
              <a:rPr lang="cs-CZ" sz="1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chanson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1" name="3 Rectángulo">
            <a:extLst>
              <a:ext uri="{FF2B5EF4-FFF2-40B4-BE49-F238E27FC236}">
                <a16:creationId xmlns:a16="http://schemas.microsoft.com/office/drawing/2014/main" id="{547FD325-2012-88CB-4E46-38632AE64573}"/>
              </a:ext>
            </a:extLst>
          </p:cNvPr>
          <p:cNvSpPr/>
          <p:nvPr/>
        </p:nvSpPr>
        <p:spPr>
          <a:xfrm>
            <a:off x="5975017" y="3035037"/>
            <a:ext cx="170285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M'écrivais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2" name="3 Rectángulo">
            <a:extLst>
              <a:ext uri="{FF2B5EF4-FFF2-40B4-BE49-F238E27FC236}">
                <a16:creationId xmlns:a16="http://schemas.microsoft.com/office/drawing/2014/main" id="{BB1B2089-B64D-EBFB-A092-12912E6A1531}"/>
              </a:ext>
            </a:extLst>
          </p:cNvPr>
          <p:cNvSpPr/>
          <p:nvPr/>
        </p:nvSpPr>
        <p:spPr>
          <a:xfrm>
            <a:off x="7428053" y="3018907"/>
            <a:ext cx="1553037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Les  </a:t>
            </a:r>
            <a:r>
              <a:rPr lang="cs-CZ" sz="1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nuages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3" name="3 Rectángulo">
            <a:extLst>
              <a:ext uri="{FF2B5EF4-FFF2-40B4-BE49-F238E27FC236}">
                <a16:creationId xmlns:a16="http://schemas.microsoft.com/office/drawing/2014/main" id="{A6A8400D-23A2-78F9-95C2-0BC1A871B0DF}"/>
              </a:ext>
            </a:extLst>
          </p:cNvPr>
          <p:cNvSpPr/>
          <p:nvPr/>
        </p:nvSpPr>
        <p:spPr>
          <a:xfrm>
            <a:off x="5803719" y="2151257"/>
            <a:ext cx="189897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</a:t>
            </a:r>
            <a:r>
              <a:rPr lang="cs-CZ" sz="1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vie</a:t>
            </a:r>
            <a:r>
              <a:rPr lang="cs-CZ" sz="1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se </a:t>
            </a:r>
            <a:r>
              <a:rPr lang="cs-CZ" sz="1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chante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4" name="3 Rectángulo">
            <a:extLst>
              <a:ext uri="{FF2B5EF4-FFF2-40B4-BE49-F238E27FC236}">
                <a16:creationId xmlns:a16="http://schemas.microsoft.com/office/drawing/2014/main" id="{9E87527C-CDC9-48DC-83EC-16F6FAC9F8A7}"/>
              </a:ext>
            </a:extLst>
          </p:cNvPr>
          <p:cNvSpPr/>
          <p:nvPr/>
        </p:nvSpPr>
        <p:spPr>
          <a:xfrm>
            <a:off x="7342484" y="2148364"/>
            <a:ext cx="170285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Mélancolie</a:t>
            </a:r>
            <a:endParaRPr lang="es-ES" sz="1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6" name="Picture 6">
            <a:extLst>
              <a:ext uri="{FF2B5EF4-FFF2-40B4-BE49-F238E27FC236}">
                <a16:creationId xmlns:a16="http://schemas.microsoft.com/office/drawing/2014/main" id="{C29F79C1-968F-56B8-A1EC-FDF2DB8A03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297" y="2465107"/>
            <a:ext cx="481673" cy="481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6">
            <a:extLst>
              <a:ext uri="{FF2B5EF4-FFF2-40B4-BE49-F238E27FC236}">
                <a16:creationId xmlns:a16="http://schemas.microsoft.com/office/drawing/2014/main" id="{419D706B-9E73-BF10-FE31-6618201A63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3048" y="1270486"/>
            <a:ext cx="481673" cy="481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6">
            <a:extLst>
              <a:ext uri="{FF2B5EF4-FFF2-40B4-BE49-F238E27FC236}">
                <a16:creationId xmlns:a16="http://schemas.microsoft.com/office/drawing/2014/main" id="{EFA51DA7-E8BB-8E9F-F810-C39C95549D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46" y="5335651"/>
            <a:ext cx="481673" cy="481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Obrázek 50">
            <a:extLst>
              <a:ext uri="{FF2B5EF4-FFF2-40B4-BE49-F238E27FC236}">
                <a16:creationId xmlns:a16="http://schemas.microsoft.com/office/drawing/2014/main" id="{7FB97C14-C412-EA50-16AC-7D23BCC96584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318" y="5198648"/>
            <a:ext cx="904159" cy="769707"/>
          </a:xfrm>
          <a:prstGeom prst="rect">
            <a:avLst/>
          </a:prstGeom>
        </p:spPr>
      </p:pic>
      <p:pic>
        <p:nvPicPr>
          <p:cNvPr id="54" name="Obrázek 53">
            <a:extLst>
              <a:ext uri="{FF2B5EF4-FFF2-40B4-BE49-F238E27FC236}">
                <a16:creationId xmlns:a16="http://schemas.microsoft.com/office/drawing/2014/main" id="{E7387B3D-6FA3-CE9C-99B1-1371ECE7556A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165" y="5207762"/>
            <a:ext cx="720773" cy="728281"/>
          </a:xfrm>
          <a:prstGeom prst="rect">
            <a:avLst/>
          </a:prstGeom>
        </p:spPr>
      </p:pic>
      <p:pic>
        <p:nvPicPr>
          <p:cNvPr id="57" name="Obrázek 56">
            <a:extLst>
              <a:ext uri="{FF2B5EF4-FFF2-40B4-BE49-F238E27FC236}">
                <a16:creationId xmlns:a16="http://schemas.microsoft.com/office/drawing/2014/main" id="{32D7EB54-7F02-74BB-FDD7-54528825D6A9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9669" y="5207762"/>
            <a:ext cx="720773" cy="728281"/>
          </a:xfrm>
          <a:prstGeom prst="rect">
            <a:avLst/>
          </a:prstGeom>
        </p:spPr>
      </p:pic>
      <p:pic>
        <p:nvPicPr>
          <p:cNvPr id="58" name="Picture 6">
            <a:extLst>
              <a:ext uri="{FF2B5EF4-FFF2-40B4-BE49-F238E27FC236}">
                <a16:creationId xmlns:a16="http://schemas.microsoft.com/office/drawing/2014/main" id="{695668A6-C46B-0D6D-B455-0C0516ECE8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607" y="5199539"/>
            <a:ext cx="645302" cy="645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27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2 La lettre.wav"/>
          </p:stSnd>
        </p:sndAc>
      </p:transition>
    </mc:Choice>
    <mc:Fallback xmlns="">
      <p:transition spd="slow" advClick="0">
        <p:split orient="vert"/>
        <p:sndAc>
          <p:stSnd>
            <p:snd r:embed="rId23" name="12 La lett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352</TotalTime>
  <Words>34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71</cp:revision>
  <dcterms:created xsi:type="dcterms:W3CDTF">2020-02-21T13:54:42Z</dcterms:created>
  <dcterms:modified xsi:type="dcterms:W3CDTF">2023-01-24T15:48:21Z</dcterms:modified>
</cp:coreProperties>
</file>