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gif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10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Myjavskí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heligónkári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Z večera na veži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Kedˇ sme tú rolku orali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Co to tam šuchoc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Červené vínečko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Pod našim okénkém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 Tá krajnanská lúka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Od  Moravy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Nikdo nemá frajárečku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71417" y="4569563"/>
            <a:ext cx="217640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to tam šuchoce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25076" y="5533300"/>
            <a:ext cx="183754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Červené vínečko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29996" y="5484922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našim okénkém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lúka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19604" y="2730611"/>
            <a:ext cx="19639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Nikdo nemá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večera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99663" y="3645392"/>
            <a:ext cx="217640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Kedˇ sme tú rolku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7" name="Obrázek 15">
            <a:extLst>
              <a:ext uri="{FF2B5EF4-FFF2-40B4-BE49-F238E27FC236}">
                <a16:creationId xmlns:a16="http://schemas.microsoft.com/office/drawing/2014/main" id="{1964B095-1AB0-F778-06E4-17682219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041" y="656710"/>
            <a:ext cx="1323228" cy="117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5029184" cy="4632964"/>
          </a:xfrm>
          <a:prstGeom prst="rect">
            <a:avLst/>
          </a:prstGeom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962" y="157497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67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836" y="148464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04" y="147996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076" y="14828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916" y="1503340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2" y="151619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0544" y="5709678"/>
            <a:ext cx="29258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5E73B91-7039-0C10-5207-DC42484DF1EF}"/>
              </a:ext>
            </a:extLst>
          </p:cNvPr>
          <p:cNvSpPr/>
          <p:nvPr/>
        </p:nvSpPr>
        <p:spPr>
          <a:xfrm>
            <a:off x="1549813" y="570084"/>
            <a:ext cx="596109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Myjavskí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heligónkári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1" name="Obrázek 15">
            <a:extLst>
              <a:ext uri="{FF2B5EF4-FFF2-40B4-BE49-F238E27FC236}">
                <a16:creationId xmlns:a16="http://schemas.microsoft.com/office/drawing/2014/main" id="{E34C1B14-466E-1815-D5CF-036D783D2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84" y="656710"/>
            <a:ext cx="1323228" cy="117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396B0BF7-C741-A713-588F-7A0B8D1F9B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39" y="1087415"/>
            <a:ext cx="338496" cy="327577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4E15F0CE-DF2F-18F4-0247-B1AC5853D4B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84" y="1033835"/>
            <a:ext cx="338496" cy="327577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103F9938-D5E4-F787-DDA6-B589CBD4C4E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1430">
            <a:off x="6392329" y="4322977"/>
            <a:ext cx="823016" cy="1578265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413C6D3C-0DDE-8DC5-1221-1FFF8ED791D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8529">
            <a:off x="1918136" y="4322977"/>
            <a:ext cx="823016" cy="157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Nikdo nemá frajárečku.wav"/>
          </p:stSnd>
        </p:sndAc>
      </p:transition>
    </mc:Choice>
    <mc:Fallback xmlns="">
      <p:transition spd="slow">
        <p:split orient="vert"/>
        <p:sndAc>
          <p:stSnd>
            <p:snd r:embed="rId20" name="8 Nikdo nemá frajárečku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161</TotalTime>
  <Words>41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55</cp:revision>
  <dcterms:created xsi:type="dcterms:W3CDTF">2020-02-21T13:54:42Z</dcterms:created>
  <dcterms:modified xsi:type="dcterms:W3CDTF">2023-01-23T16:31:34Z</dcterms:modified>
</cp:coreProperties>
</file>