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png"/><Relationship Id="rId21" Type="http://schemas.openxmlformats.org/officeDocument/2006/relationships/audio" Target="../media/audio11.wav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24" Type="http://schemas.openxmlformats.org/officeDocument/2006/relationships/audio" Target="../media/audio1.wav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23" Type="http://schemas.openxmlformats.org/officeDocument/2006/relationships/audio" Target="../media/audio12.wav"/><Relationship Id="rId10" Type="http://schemas.openxmlformats.org/officeDocument/2006/relationships/audio" Target="../media/audio2.wav"/><Relationship Id="rId19" Type="http://schemas.openxmlformats.org/officeDocument/2006/relationships/image" Target="../media/image9.gif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 Hits 33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876901" y="2709701"/>
            <a:ext cx="5512016" cy="125517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338543" y="2637332"/>
            <a:ext cx="5512016" cy="1459624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6" y="2563777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92" y="2555479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33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5585CEDA-A297-470A-AAAA-BD5FCC39F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387" y="5240780"/>
            <a:ext cx="14615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Felicita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67" name="Picture 55">
            <a:hlinkClick r:id="" action="ppaction://noaction">
              <a:snd r:embed="rId10" name="1 Felicita.wav"/>
            </a:hlinkClick>
            <a:extLst>
              <a:ext uri="{FF2B5EF4-FFF2-40B4-BE49-F238E27FC236}">
                <a16:creationId xmlns:a16="http://schemas.microsoft.com/office/drawing/2014/main" id="{F254C51C-857B-4C3D-95FD-7EAB0C969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518969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2" name="2 Beautiful melody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3" name="3 Freddi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4" name="4 Fantasy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5" name="7 Winter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6" name="9 Your every smile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5">
            <a:hlinkClick r:id="" action="ppaction://noaction">
              <a:snd r:embed="rId17" name="10 Tornero.wav"/>
            </a:hlinkClick>
            <a:extLst>
              <a:ext uri="{FF2B5EF4-FFF2-40B4-BE49-F238E27FC236}">
                <a16:creationId xmlns:a16="http://schemas.microsoft.com/office/drawing/2014/main" id="{0FCC3FB0-E43F-4AA8-871F-8AED5743B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513377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8" name="8 Island of dreams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6325" y="3791587"/>
            <a:ext cx="10447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Winter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7534" y="3022955"/>
            <a:ext cx="11754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Island </a:t>
            </a:r>
            <a:r>
              <a:rPr lang="cs-CZ" altLang="cs-CZ" sz="1400" b="1" dirty="0" err="1">
                <a:solidFill>
                  <a:srgbClr val="FFFF00"/>
                </a:solidFill>
              </a:rPr>
              <a:t>of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dreams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261" y="4434131"/>
            <a:ext cx="1106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Music </a:t>
            </a:r>
            <a:r>
              <a:rPr lang="cs-CZ" altLang="cs-CZ" sz="1400" b="1" dirty="0" err="1">
                <a:solidFill>
                  <a:srgbClr val="FFFF00"/>
                </a:solidFill>
              </a:rPr>
              <a:t>of</a:t>
            </a:r>
            <a:r>
              <a:rPr lang="cs-CZ" altLang="cs-CZ" sz="1400" b="1" dirty="0">
                <a:solidFill>
                  <a:srgbClr val="FFFF00"/>
                </a:solidFill>
              </a:rPr>
              <a:t>  love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549" y="2244531"/>
            <a:ext cx="12157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Beautiful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melody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5424" y="3086143"/>
            <a:ext cx="11605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Freddie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8013" y="3811315"/>
            <a:ext cx="10087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Fantasy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50" name="WordArt 72">
            <a:extLst>
              <a:ext uri="{FF2B5EF4-FFF2-40B4-BE49-F238E27FC236}">
                <a16:creationId xmlns:a16="http://schemas.microsoft.com/office/drawing/2014/main" id="{0277B51C-94B4-4259-B1E8-2933F7C8C731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0819" y="5367609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52" name="WordArt 72">
            <a:extLst>
              <a:ext uri="{FF2B5EF4-FFF2-40B4-BE49-F238E27FC236}">
                <a16:creationId xmlns:a16="http://schemas.microsoft.com/office/drawing/2014/main" id="{CF2D7D1C-2C24-4FBF-92C7-625A2AD9E29B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633397" y="5356264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" name="Obrázek 15">
            <a:extLst>
              <a:ext uri="{FF2B5EF4-FFF2-40B4-BE49-F238E27FC236}">
                <a16:creationId xmlns:a16="http://schemas.microsoft.com/office/drawing/2014/main" id="{9DBA77C4-B6E6-487A-801C-A78B111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15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15">
            <a:extLst>
              <a:ext uri="{FF2B5EF4-FFF2-40B4-BE49-F238E27FC236}">
                <a16:creationId xmlns:a16="http://schemas.microsoft.com/office/drawing/2014/main" id="{32E2608E-F0C2-436B-80E7-6A60E859F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7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5">
            <a:hlinkClick r:id="" action="ppaction://noaction">
              <a:snd r:embed="rId20" name="5 We are one.wav"/>
            </a:hlinkClick>
            <a:extLst>
              <a:ext uri="{FF2B5EF4-FFF2-40B4-BE49-F238E27FC236}">
                <a16:creationId xmlns:a16="http://schemas.microsoft.com/office/drawing/2014/main" id="{7783951E-2173-4D1E-BD59-4577D8881D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447566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5">
            <a:hlinkClick r:id="" action="ppaction://noaction">
              <a:snd r:embed="rId21" name="6 Music of  love.wav"/>
            </a:hlinkClick>
            <a:extLst>
              <a:ext uri="{FF2B5EF4-FFF2-40B4-BE49-F238E27FC236}">
                <a16:creationId xmlns:a16="http://schemas.microsoft.com/office/drawing/2014/main" id="{00822A7B-1715-4794-9711-AD4A34CB0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250" y="445104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6131233C-D987-4F5D-9624-ABF2FCA5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3552" y="4418326"/>
            <a:ext cx="85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We are one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EDF5E4CA-2DC6-4742-AEDB-69725C0A4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2783" y="2205039"/>
            <a:ext cx="14360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Your every smile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DC9BD513-9129-FB6F-B3EA-81506424884B}"/>
              </a:ext>
            </a:extLst>
          </p:cNvPr>
          <p:cNvSpPr/>
          <p:nvPr/>
        </p:nvSpPr>
        <p:spPr>
          <a:xfrm>
            <a:off x="-120266" y="6576500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24" name="Picture 11">
            <a:extLst>
              <a:ext uri="{FF2B5EF4-FFF2-40B4-BE49-F238E27FC236}">
                <a16:creationId xmlns:a16="http://schemas.microsoft.com/office/drawing/2014/main" id="{84C74592-0D71-0BA1-BB97-6F4E4156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115" y="1599158"/>
            <a:ext cx="2929979" cy="459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FB1F298E-4DEF-8D38-C679-23215DA19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020" y="1451485"/>
            <a:ext cx="146157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The last of the Mohicans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33BEA404-96C5-696B-8F2C-21F7D8402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790" y="1596744"/>
            <a:ext cx="14615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Piccolla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2" name="The last of the Mohicans.wav"/>
            </a:hlinkClick>
            <a:extLst>
              <a:ext uri="{FF2B5EF4-FFF2-40B4-BE49-F238E27FC236}">
                <a16:creationId xmlns:a16="http://schemas.microsoft.com/office/drawing/2014/main" id="{4C79DF11-069E-1184-32C2-C94A390E9B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779" y="155588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23" name="Piccolla 2.wav"/>
            </a:hlinkClick>
            <a:extLst>
              <a:ext uri="{FF2B5EF4-FFF2-40B4-BE49-F238E27FC236}">
                <a16:creationId xmlns:a16="http://schemas.microsoft.com/office/drawing/2014/main" id="{70273D53-279E-377E-3DD7-5AE1584AB1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153280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111E492C-4734-06EA-4EF4-CC651ACE0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5533" y="5213720"/>
            <a:ext cx="125963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Tornero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The last of the Mohicans.wav"/>
          </p:stSnd>
        </p:sndAc>
      </p:transition>
    </mc:Choice>
    <mc:Fallback xmlns="">
      <p:transition spd="slow">
        <p:split orient="vert"/>
        <p:sndAc>
          <p:stSnd>
            <p:snd r:embed="rId24" name="The last of the Mohican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132</TotalTime>
  <Words>55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2023-01-23T17:22:31Z</dcterms:modified>
</cp:coreProperties>
</file>