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9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5.wav"/><Relationship Id="rId26" Type="http://schemas.openxmlformats.org/officeDocument/2006/relationships/image" Target="../media/image17.gif"/><Relationship Id="rId3" Type="http://schemas.openxmlformats.org/officeDocument/2006/relationships/image" Target="../media/image1.jpeg"/><Relationship Id="rId21" Type="http://schemas.openxmlformats.org/officeDocument/2006/relationships/audio" Target="../media/audio8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audio" Target="../media/audio4.wav"/><Relationship Id="rId25" Type="http://schemas.openxmlformats.org/officeDocument/2006/relationships/image" Target="../media/image16.png"/><Relationship Id="rId2" Type="http://schemas.openxmlformats.org/officeDocument/2006/relationships/audio" Target="../media/audio1.wav"/><Relationship Id="rId16" Type="http://schemas.openxmlformats.org/officeDocument/2006/relationships/audio" Target="../media/audio3.wav"/><Relationship Id="rId20" Type="http://schemas.openxmlformats.org/officeDocument/2006/relationships/audio" Target="../media/audio7.wav"/><Relationship Id="rId29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image" Target="../media/image15.png"/><Relationship Id="rId5" Type="http://schemas.openxmlformats.org/officeDocument/2006/relationships/image" Target="../media/image3.jpeg"/><Relationship Id="rId15" Type="http://schemas.openxmlformats.org/officeDocument/2006/relationships/audio" Target="../media/audio2.wav"/><Relationship Id="rId23" Type="http://schemas.openxmlformats.org/officeDocument/2006/relationships/image" Target="../media/image14.png"/><Relationship Id="rId28" Type="http://schemas.openxmlformats.org/officeDocument/2006/relationships/audio" Target="../media/audio10.wav"/><Relationship Id="rId10" Type="http://schemas.openxmlformats.org/officeDocument/2006/relationships/image" Target="../media/image8.gif"/><Relationship Id="rId19" Type="http://schemas.openxmlformats.org/officeDocument/2006/relationships/audio" Target="../media/audio6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13.png"/><Relationship Id="rId27" Type="http://schemas.openxmlformats.org/officeDocument/2006/relationships/audio" Target="../media/audio9.wav"/><Relationship Id="rId30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1536174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102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45453" y="625115"/>
            <a:ext cx="9383404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0" name="Picture 59">
            <a:hlinkClick r:id="" action="ppaction://noaction">
              <a:snd r:embed="rId2" name="10 Dávno k našemu rybníčku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5" name="8 Zařehtej můj vraný koníčku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6652" y="3086550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16" name="9 Proč jste mě matičko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17" name="7 V té naší zahrádce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579" y="383429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18" name="4 Na trávníčku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2919" y="3838630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19" name="3 Marcela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0" name="2 Dobrý večer má Mařenko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559" y="235501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1" name="1 Na Moravě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44" y="160674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2">
            <a:extLst>
              <a:ext uri="{FF2B5EF4-FFF2-40B4-BE49-F238E27FC236}">
                <a16:creationId xmlns:a16="http://schemas.microsoft.com/office/drawing/2014/main" id="{E81267AF-58F2-4910-A107-720FA84D0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29" y="13207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12">
            <a:extLst>
              <a:ext uri="{FF2B5EF4-FFF2-40B4-BE49-F238E27FC236}">
                <a16:creationId xmlns:a16="http://schemas.microsoft.com/office/drawing/2014/main" id="{602F2946-BBF5-4358-BA82-9D62954A6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5" y="13207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E32C275E-5567-49A0-A643-F946E00F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4" y="118224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AC94D4D6-EC5E-478E-BFD2-6A65A6C23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33" y="11822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4FD33453-B543-4549-ABF2-3E8894ED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47" y="11165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12">
            <a:extLst>
              <a:ext uri="{FF2B5EF4-FFF2-40B4-BE49-F238E27FC236}">
                <a16:creationId xmlns:a16="http://schemas.microsoft.com/office/drawing/2014/main" id="{E2476542-8BEE-4733-ACB2-626D130BD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007" y="11857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12">
            <a:extLst>
              <a:ext uri="{FF2B5EF4-FFF2-40B4-BE49-F238E27FC236}">
                <a16:creationId xmlns:a16="http://schemas.microsoft.com/office/drawing/2014/main" id="{6124216E-EFCE-4C82-BF71-F926AF4B4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6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ADE1E847-0FDB-44FC-AC9D-1A6A34CB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978" y="14756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2C7E96F2-A98C-4AB7-BA39-F65CF3666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95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EE47454B-A3D8-4D97-9D02-9460F077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8" y="4955055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5AFD8B90-A177-4EBD-AB45-B6A0F00E8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58" y="4956712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12">
            <a:extLst>
              <a:ext uri="{FF2B5EF4-FFF2-40B4-BE49-F238E27FC236}">
                <a16:creationId xmlns:a16="http://schemas.microsoft.com/office/drawing/2014/main" id="{320BD99E-B767-4057-8593-D0C6BD230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501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" name="Picture 12">
            <a:extLst>
              <a:ext uri="{FF2B5EF4-FFF2-40B4-BE49-F238E27FC236}">
                <a16:creationId xmlns:a16="http://schemas.microsoft.com/office/drawing/2014/main" id="{017C94E1-67CD-4959-96FD-D9B515284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686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12">
            <a:extLst>
              <a:ext uri="{FF2B5EF4-FFF2-40B4-BE49-F238E27FC236}">
                <a16:creationId xmlns:a16="http://schemas.microsoft.com/office/drawing/2014/main" id="{C81AD2F1-9C47-4A40-BEDF-391089E67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2444" y="564763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Picture 12">
            <a:extLst>
              <a:ext uri="{FF2B5EF4-FFF2-40B4-BE49-F238E27FC236}">
                <a16:creationId xmlns:a16="http://schemas.microsoft.com/office/drawing/2014/main" id="{AEE917D0-9790-42C4-954A-CE751AA51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852" y="561853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" name="Picture 12">
            <a:extLst>
              <a:ext uri="{FF2B5EF4-FFF2-40B4-BE49-F238E27FC236}">
                <a16:creationId xmlns:a16="http://schemas.microsoft.com/office/drawing/2014/main" id="{D94BF347-3B52-4E3C-B54C-18E4314B7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63" y="5628962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F32C02B-DA22-45F6-8783-D92F52106D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9698" y="1395827"/>
            <a:ext cx="180322" cy="16744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C2452319-ED34-46DF-B73D-F7FEEE799A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529" y="1402855"/>
            <a:ext cx="180322" cy="16744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27311343-7F67-4898-8320-19CEB734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6650" y="1378951"/>
            <a:ext cx="180322" cy="167442"/>
          </a:xfrm>
          <a:prstGeom prst="rect">
            <a:avLst/>
          </a:prstGeom>
        </p:spPr>
      </p:pic>
      <p:pic>
        <p:nvPicPr>
          <p:cNvPr id="138" name="Obrázek 137">
            <a:extLst>
              <a:ext uri="{FF2B5EF4-FFF2-40B4-BE49-F238E27FC236}">
                <a16:creationId xmlns:a16="http://schemas.microsoft.com/office/drawing/2014/main" id="{0765794A-4FEA-45BC-904E-BE6E4B293B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63" y="1392521"/>
            <a:ext cx="180322" cy="167442"/>
          </a:xfrm>
          <a:prstGeom prst="rect">
            <a:avLst/>
          </a:prstGeom>
        </p:spPr>
      </p:pic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7312554" y="3927156"/>
            <a:ext cx="1109949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 té naší zahrádce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654142" y="3868938"/>
            <a:ext cx="120316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 trávníčku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788158" y="3202526"/>
            <a:ext cx="977110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Marcela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661894" y="2288322"/>
            <a:ext cx="1092492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Dobrý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večer má Mařenko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590785" y="1594194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 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Moravě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284475" y="2273063"/>
            <a:ext cx="1198820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Proč jste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mě matičko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4" name="3 Rectángulo">
            <a:extLst>
              <a:ext uri="{FF2B5EF4-FFF2-40B4-BE49-F238E27FC236}">
                <a16:creationId xmlns:a16="http://schemas.microsoft.com/office/drawing/2014/main" id="{B4CA841D-521D-4BB4-B3D7-0B8B2308862D}"/>
              </a:ext>
            </a:extLst>
          </p:cNvPr>
          <p:cNvSpPr/>
          <p:nvPr/>
        </p:nvSpPr>
        <p:spPr>
          <a:xfrm>
            <a:off x="7231917" y="1480310"/>
            <a:ext cx="1325813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Dávno k našemu rybníčku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7270801" y="3102423"/>
            <a:ext cx="1198820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Zařehtej můj  koníčku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980B44E1-A485-4F10-AF77-08AE4C8A0347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9703" y="1994554"/>
            <a:ext cx="3970003" cy="3450018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410CAF4E-F209-4AEB-A588-0485A687A7B7}"/>
              </a:ext>
            </a:extLst>
          </p:cNvPr>
          <p:cNvSpPr/>
          <p:nvPr/>
        </p:nvSpPr>
        <p:spPr>
          <a:xfrm rot="20534812">
            <a:off x="4046340" y="3454687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B2997E44-B214-4757-BEA2-19A0C5AA2AC4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0050" y="2460318"/>
            <a:ext cx="1414259" cy="1414259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8F87AE4D-972E-4224-8FBE-49D36FC0BE2A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447907" cy="832246"/>
          </a:xfrm>
          <a:prstGeom prst="rect">
            <a:avLst/>
          </a:prstGeom>
        </p:spPr>
      </p:pic>
      <p:pic>
        <p:nvPicPr>
          <p:cNvPr id="8" name="Picture 12">
            <a:extLst>
              <a:ext uri="{FF2B5EF4-FFF2-40B4-BE49-F238E27FC236}">
                <a16:creationId xmlns:a16="http://schemas.microsoft.com/office/drawing/2014/main" id="{C6883AE2-DA32-4A36-821B-9C527A369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50726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2">
            <a:extLst>
              <a:ext uri="{FF2B5EF4-FFF2-40B4-BE49-F238E27FC236}">
                <a16:creationId xmlns:a16="http://schemas.microsoft.com/office/drawing/2014/main" id="{74F2DE4D-33B2-429B-85A8-0D874EC2D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261539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12">
            <a:extLst>
              <a:ext uri="{FF2B5EF4-FFF2-40B4-BE49-F238E27FC236}">
                <a16:creationId xmlns:a16="http://schemas.microsoft.com/office/drawing/2014/main" id="{D226CF55-7AE6-499B-AFA6-3D31E0A8C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0" y="197568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12">
            <a:extLst>
              <a:ext uri="{FF2B5EF4-FFF2-40B4-BE49-F238E27FC236}">
                <a16:creationId xmlns:a16="http://schemas.microsoft.com/office/drawing/2014/main" id="{45032BA8-68C5-40A0-9376-C8C9F5A7F3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25" y="125410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12">
            <a:extLst>
              <a:ext uri="{FF2B5EF4-FFF2-40B4-BE49-F238E27FC236}">
                <a16:creationId xmlns:a16="http://schemas.microsoft.com/office/drawing/2014/main" id="{DEFADCEE-FE6D-4D57-A257-2A06CC375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66" y="268339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12">
            <a:extLst>
              <a:ext uri="{FF2B5EF4-FFF2-40B4-BE49-F238E27FC236}">
                <a16:creationId xmlns:a16="http://schemas.microsoft.com/office/drawing/2014/main" id="{4717E6DD-BAD4-4618-A7ED-62EA694F4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88" y="460762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12">
            <a:extLst>
              <a:ext uri="{FF2B5EF4-FFF2-40B4-BE49-F238E27FC236}">
                <a16:creationId xmlns:a16="http://schemas.microsoft.com/office/drawing/2014/main" id="{7C99CC26-6C2E-44B1-BC7C-B1B5E1DD9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49" y="51935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" name="Picture 12">
            <a:extLst>
              <a:ext uri="{FF2B5EF4-FFF2-40B4-BE49-F238E27FC236}">
                <a16:creationId xmlns:a16="http://schemas.microsoft.com/office/drawing/2014/main" id="{AB93A0F7-DEC5-4201-8EA7-AA5430CD0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3793" y="33511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12">
            <a:extLst>
              <a:ext uri="{FF2B5EF4-FFF2-40B4-BE49-F238E27FC236}">
                <a16:creationId xmlns:a16="http://schemas.microsoft.com/office/drawing/2014/main" id="{86C82F14-196A-41BE-9726-B2BB38EC4B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72" y="397853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4" name="Picture 12">
            <a:extLst>
              <a:ext uri="{FF2B5EF4-FFF2-40B4-BE49-F238E27FC236}">
                <a16:creationId xmlns:a16="http://schemas.microsoft.com/office/drawing/2014/main" id="{7D88B6EC-0E3E-4616-BD7E-C64DA6DA3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2" y="331905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5" name="Picture 12">
            <a:extLst>
              <a:ext uri="{FF2B5EF4-FFF2-40B4-BE49-F238E27FC236}">
                <a16:creationId xmlns:a16="http://schemas.microsoft.com/office/drawing/2014/main" id="{CD21DC02-A2A7-465D-9947-00395DF7C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2013" y="4039512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6" name="Picture 12">
            <a:extLst>
              <a:ext uri="{FF2B5EF4-FFF2-40B4-BE49-F238E27FC236}">
                <a16:creationId xmlns:a16="http://schemas.microsoft.com/office/drawing/2014/main" id="{CEAFCC15-673E-4E9B-88C5-5C90303E70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312" y="46522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" name="Picture 12">
            <a:extLst>
              <a:ext uri="{FF2B5EF4-FFF2-40B4-BE49-F238E27FC236}">
                <a16:creationId xmlns:a16="http://schemas.microsoft.com/office/drawing/2014/main" id="{5DE316FC-253A-45A4-B193-4523B5346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330" y="121302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8" name="Picture 12">
            <a:extLst>
              <a:ext uri="{FF2B5EF4-FFF2-40B4-BE49-F238E27FC236}">
                <a16:creationId xmlns:a16="http://schemas.microsoft.com/office/drawing/2014/main" id="{A09A4736-19D7-446E-9CFC-B6AC29508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189141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" name="Picture 59">
            <a:hlinkClick r:id="" action="ppaction://noaction">
              <a:snd r:embed="rId27" name="6 Jak je krásná.wav"/>
            </a:hlinkClick>
            <a:extLst>
              <a:ext uri="{FF2B5EF4-FFF2-40B4-BE49-F238E27FC236}">
                <a16:creationId xmlns:a16="http://schemas.microsoft.com/office/drawing/2014/main" id="{E333D3E7-9E78-477D-A496-C2F282CF92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9536" y="459508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" name="3 Rectángulo">
            <a:extLst>
              <a:ext uri="{FF2B5EF4-FFF2-40B4-BE49-F238E27FC236}">
                <a16:creationId xmlns:a16="http://schemas.microsoft.com/office/drawing/2014/main" id="{A74BB694-0507-40A1-9FFC-9C56EC82227D}"/>
              </a:ext>
            </a:extLst>
          </p:cNvPr>
          <p:cNvSpPr/>
          <p:nvPr/>
        </p:nvSpPr>
        <p:spPr>
          <a:xfrm>
            <a:off x="7321888" y="4678461"/>
            <a:ext cx="89812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Jak je krásná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24" name="Picture 59">
            <a:hlinkClick r:id="" action="ppaction://noaction">
              <a:snd r:embed="rId28" name="5 V údolí pod strání.wav"/>
            </a:hlinkClick>
            <a:extLst>
              <a:ext uri="{FF2B5EF4-FFF2-40B4-BE49-F238E27FC236}">
                <a16:creationId xmlns:a16="http://schemas.microsoft.com/office/drawing/2014/main" id="{5B6D4910-7589-4B1A-8433-D71D53A9C1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507" y="461514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6" name="3 Rectángulo">
            <a:extLst>
              <a:ext uri="{FF2B5EF4-FFF2-40B4-BE49-F238E27FC236}">
                <a16:creationId xmlns:a16="http://schemas.microsoft.com/office/drawing/2014/main" id="{08DE5DAD-48E2-4A5D-B56F-A3A412B5226A}"/>
              </a:ext>
            </a:extLst>
          </p:cNvPr>
          <p:cNvSpPr/>
          <p:nvPr/>
        </p:nvSpPr>
        <p:spPr>
          <a:xfrm>
            <a:off x="578489" y="4644125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 údolí pod strání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21" name="Picture 12">
            <a:extLst>
              <a:ext uri="{FF2B5EF4-FFF2-40B4-BE49-F238E27FC236}">
                <a16:creationId xmlns:a16="http://schemas.microsoft.com/office/drawing/2014/main" id="{5E1DF709-43AF-4758-A2DF-D9E171E5AE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0575" y="5645015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7" name="Picture 12">
            <a:extLst>
              <a:ext uri="{FF2B5EF4-FFF2-40B4-BE49-F238E27FC236}">
                <a16:creationId xmlns:a16="http://schemas.microsoft.com/office/drawing/2014/main" id="{9863E639-6705-4518-8B1A-7C13467FAF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4848" y="5645015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8" name="Picture 12">
            <a:extLst>
              <a:ext uri="{FF2B5EF4-FFF2-40B4-BE49-F238E27FC236}">
                <a16:creationId xmlns:a16="http://schemas.microsoft.com/office/drawing/2014/main" id="{97CAF82A-8628-4890-A82C-6FB92B3D10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6625" y="561620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9" name="Picture 12">
            <a:extLst>
              <a:ext uri="{FF2B5EF4-FFF2-40B4-BE49-F238E27FC236}">
                <a16:creationId xmlns:a16="http://schemas.microsoft.com/office/drawing/2014/main" id="{C8878C2F-D8D6-4A04-AF7B-0792372A7D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0922" y="5656100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0" name="Obrázek 13">
            <a:extLst>
              <a:ext uri="{FF2B5EF4-FFF2-40B4-BE49-F238E27FC236}">
                <a16:creationId xmlns:a16="http://schemas.microsoft.com/office/drawing/2014/main" id="{D0C40BCA-6252-4A11-98B4-C90A7939EA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490" y="821735"/>
            <a:ext cx="574646" cy="512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1" name="Obrázek 13">
            <a:extLst>
              <a:ext uri="{FF2B5EF4-FFF2-40B4-BE49-F238E27FC236}">
                <a16:creationId xmlns:a16="http://schemas.microsoft.com/office/drawing/2014/main" id="{F081EF53-BE53-4B9D-B1E3-780D92B0E3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009" y="877518"/>
            <a:ext cx="574646" cy="512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0" name="3 Rectángulo">
            <a:extLst>
              <a:ext uri="{FF2B5EF4-FFF2-40B4-BE49-F238E27FC236}">
                <a16:creationId xmlns:a16="http://schemas.microsoft.com/office/drawing/2014/main" id="{7274E889-92A6-48CB-981F-E4A8B3739C2B}"/>
              </a:ext>
            </a:extLst>
          </p:cNvPr>
          <p:cNvSpPr/>
          <p:nvPr/>
        </p:nvSpPr>
        <p:spPr>
          <a:xfrm>
            <a:off x="3838019" y="1289793"/>
            <a:ext cx="1286287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102</a:t>
            </a:r>
            <a:endParaRPr lang="es-ES" sz="36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8" name="3 Rectángulo">
            <a:extLst>
              <a:ext uri="{FF2B5EF4-FFF2-40B4-BE49-F238E27FC236}">
                <a16:creationId xmlns:a16="http://schemas.microsoft.com/office/drawing/2014/main" id="{E127B312-4868-E006-E104-2B0E2CA30205}"/>
              </a:ext>
            </a:extLst>
          </p:cNvPr>
          <p:cNvSpPr/>
          <p:nvPr/>
        </p:nvSpPr>
        <p:spPr>
          <a:xfrm>
            <a:off x="1" y="6112400"/>
            <a:ext cx="9143999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4140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10 Dávno k našemu rybníčku.wav"/>
          </p:stSnd>
        </p:sndAc>
      </p:transition>
    </mc:Choice>
    <mc:Fallback xmlns="">
      <p:transition spd="slow" advClick="0">
        <p:split orient="vert"/>
        <p:sndAc>
          <p:stSnd>
            <p:snd r:embed="rId30" name="10 Dávno k našemu rybníčk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5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5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5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5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176</TotalTime>
  <Words>88</Words>
  <Application>Microsoft Office PowerPoint</Application>
  <PresentationFormat>Předvádění na obrazovce (4:3)</PresentationFormat>
  <Paragraphs>51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52</cp:revision>
  <dcterms:created xsi:type="dcterms:W3CDTF">2020-02-21T13:54:42Z</dcterms:created>
  <dcterms:modified xsi:type="dcterms:W3CDTF">2023-01-22T07:51:22Z</dcterms:modified>
</cp:coreProperties>
</file>