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ppy3FbfDWioQy/LCOSj3w==" hashData="RnyUIs0rELuUjm7f/97yhFbRD1FEMCagxSUZjPM+v1S1IUM0/V0sbZTmGemC99aLcYYbNQ5DZCDtW8h5fywN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BF9E51-3201-4A2E-953C-C2EB71FB73A9}" v="38" dt="2023-01-19T08:29:20.0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FDD3BA-D64A-CB1C-E3BC-853217105C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BDA4430-F52D-D66B-E05F-C40BC46BAE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E89C83-04C2-DC44-CAB6-C4B850C95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EE657C-9D16-D6A8-B1D3-D20326433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6AA079-B680-0478-19B4-34511E4F9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247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EBA556-1E8D-B8C6-A32C-B05F24336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A561E2-9F10-C1CC-6960-B6EFAB306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A9326C-79B3-351D-DECF-92B4B2A73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E6BE15-ABD0-E6C3-769A-A242872E5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BF4533-2C20-C860-2B5B-6656622CA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09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6E70FC-084D-2D0F-18F9-DC2CBC6F6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CB0C86-0123-E07D-15EF-61E9483C7A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2E8A3F-2588-DEC7-3E84-FC838BF66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028E0B-B60B-3487-E3CF-D8EA68D99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0A4A1C-83D7-C563-CAB4-6B8AD0053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467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E2E696-0262-7681-C3F4-7FDBE1515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BCB7A2-62E2-EEAE-EAAC-0C647E2FE7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FC2BDE-250E-94E3-0BB2-DF3952AB9B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73AD279-3B16-91E1-47BF-6740A38D5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C9C944-69F3-88D1-3664-E9D88B1BC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BDAFAF-C57F-5270-8580-BD889A6FF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67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637E81-6553-A115-4793-3BF223321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96077B8-B24C-D5E2-3BAB-A6A894D8AE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7AD33E-6117-F87F-1A75-799C3E3E9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8A13F14-8CC8-A9BB-09F2-34C36E9E61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103135B-F689-EF05-801D-4D5A40ECD5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61CD3E4-2F2A-E355-6048-AAE10EF73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087F4E0-824A-446A-2B3E-37999933E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14F03-4EF3-C870-8E73-3364A65A6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403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7885DF-FA7F-7E7B-A077-8FEC03C58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5D9C62-4D6A-6D86-EA0D-95F4F7A69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DA2055A-50CE-F94E-BFA4-023C36E05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3DEFF8B-CF82-DDE8-07EA-279D384CB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1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B9D4D7-3FA9-308A-84BB-5B3E11513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16EE5A8-1DDD-8EB0-FA9C-80815B0D2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1E20009-A9E1-5150-676D-36DE11B45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9FDD2-0D85-7420-6CD1-D5279852F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82C367-2BF6-990E-15CD-B67371F9B4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12626A1-8CC0-6594-0DA7-22C5D24402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CB8804-808F-FD7E-1FC6-276F626EF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E7F481-D027-2407-3E5A-551B5038D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B45D4C-221C-DB23-A91B-52357085C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1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71A9A-2141-BB59-C5E3-9F98CF924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CA95E8B-D80D-C3C7-755F-10CCA036B7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AA7C7-56D8-DDD7-F44F-67A04B0124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3B855E-FD7F-82A1-3012-4904336E1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7DE37B-478A-9ACB-CFB1-058E88075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7D9F42F-CB1D-CB15-7EA0-E5AAEDE65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622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BA7AF8-8FDF-E7BE-7856-9FABF0D13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17BB7F5-4362-745A-FFB3-0B7BB9F6BF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4A93DC-2FBA-3A9F-9101-B09C8EBA6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F2B59A-BFE9-B9A1-05D2-F53DC6409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494BDB-0F70-9E4E-534B-2B379D5CF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54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DCC4BF8-1ECE-44D9-000E-F391039947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1AADB9C-337C-B649-D2AA-FC05568AA3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B4B4F9-5D99-138E-483E-8E73C143D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F8438E-22C1-4762-4157-2AB671DF5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F94D53-351E-4E50-22A2-AE8E9EE31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494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928901B-4BD1-AA2B-30F3-A38689D0B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983AAB-DDF8-5C8C-A4B0-0E7D26C72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91BFA1-932D-5121-51A1-27EAFF9484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D5BB8-9E8E-407D-8CFE-6389E116C3BC}" type="datetimeFigureOut">
              <a:rPr lang="fr-FR" smtClean="0"/>
              <a:t>21/01/2023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8C2DE9-C0D9-0EDB-3A0E-80D515A06D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661589-8A04-B149-0536-FACF149936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11560-0269-4559-AC5F-FEF3B8E78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007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bâtiment, plafond, voûte&#10;&#10;Description générée automatiquement">
            <a:extLst>
              <a:ext uri="{FF2B5EF4-FFF2-40B4-BE49-F238E27FC236}">
                <a16:creationId xmlns:a16="http://schemas.microsoft.com/office/drawing/2014/main" id="{F7BB13B8-7D3D-FF9E-514D-940E0A2CE8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155" y="723900"/>
            <a:ext cx="8597689" cy="5410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2CF7026-D7A2-ED12-D8A6-D8F16EE0D723}"/>
              </a:ext>
            </a:extLst>
          </p:cNvPr>
          <p:cNvSpPr txBox="1"/>
          <p:nvPr/>
        </p:nvSpPr>
        <p:spPr>
          <a:xfrm>
            <a:off x="4641744" y="5795546"/>
            <a:ext cx="8331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Galerie est, arc-aqueduc.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2A9482E-6993-A99B-D2A1-A5784EB326A5}"/>
              </a:ext>
            </a:extLst>
          </p:cNvPr>
          <p:cNvSpPr txBox="1"/>
          <p:nvPr/>
        </p:nvSpPr>
        <p:spPr>
          <a:xfrm>
            <a:off x="2832100" y="218013"/>
            <a:ext cx="9105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L’Abbaye De Montmajour N°2</a:t>
            </a:r>
          </a:p>
        </p:txBody>
      </p:sp>
    </p:spTree>
    <p:extLst>
      <p:ext uri="{BB962C8B-B14F-4D97-AF65-F5344CB8AC3E}">
        <p14:creationId xmlns:p14="http://schemas.microsoft.com/office/powerpoint/2010/main" val="82061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  <p:sndAc>
          <p:stSnd loop="1">
            <p:snd r:embed="rId2" name="Canto Gregoriano - Kyrie Eleison, Gloria, Sanctus e Agnus Dei.wav"/>
          </p:stSnd>
        </p:sndAc>
      </p:transition>
    </mc:Choice>
    <mc:Fallback xmlns="">
      <p:transition spd="slow" advClick="0" advTm="16000">
        <p:fade/>
        <p:sndAc>
          <p:stSnd loop="1">
            <p:snd r:embed="rId4" name="Canto Gregoriano - Kyrie Eleison, Gloria, Sanctus e Agnus De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20D4E1-DEC1-64D7-D520-740636D7C8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L'abbaye Saint-Pierre de Montmajour est une abbaye bénédictine fondée en 948 à environ quatre kilomètres au nord-est du centre historique d'Arles dans le département des Bouches-du-Rhône.</a:t>
            </a:r>
          </a:p>
        </p:txBody>
      </p:sp>
    </p:spTree>
    <p:extLst>
      <p:ext uri="{BB962C8B-B14F-4D97-AF65-F5344CB8AC3E}">
        <p14:creationId xmlns:p14="http://schemas.microsoft.com/office/powerpoint/2010/main" val="304449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erre, béton, salle de bain, étape&#10;&#10;Description générée automatiquement">
            <a:extLst>
              <a:ext uri="{FF2B5EF4-FFF2-40B4-BE49-F238E27FC236}">
                <a16:creationId xmlns:a16="http://schemas.microsoft.com/office/drawing/2014/main" id="{139A7C41-885F-A746-9048-1A9A0F99A1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208" y="495300"/>
            <a:ext cx="8595584" cy="55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B918AB-6100-D18A-470E-019BFAA3B1A7}"/>
              </a:ext>
            </a:extLst>
          </p:cNvPr>
          <p:cNvSpPr txBox="1"/>
          <p:nvPr/>
        </p:nvSpPr>
        <p:spPr>
          <a:xfrm>
            <a:off x="4076700" y="5744746"/>
            <a:ext cx="7924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Angle nord-ouest, autel de Notre-Dame.</a:t>
            </a:r>
          </a:p>
        </p:txBody>
      </p:sp>
    </p:spTree>
    <p:extLst>
      <p:ext uri="{BB962C8B-B14F-4D97-AF65-F5344CB8AC3E}">
        <p14:creationId xmlns:p14="http://schemas.microsoft.com/office/powerpoint/2010/main" val="76162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oûte&#10;&#10;Description générée automatiquement">
            <a:extLst>
              <a:ext uri="{FF2B5EF4-FFF2-40B4-BE49-F238E27FC236}">
                <a16:creationId xmlns:a16="http://schemas.microsoft.com/office/drawing/2014/main" id="{84E1702A-6DA2-B2FC-56C0-AF3F3E9E7C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941" y="495300"/>
            <a:ext cx="8606118" cy="5765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B8CE6F-22C6-3153-1456-C94E6D626ADC}"/>
              </a:ext>
            </a:extLst>
          </p:cNvPr>
          <p:cNvSpPr txBox="1"/>
          <p:nvPr/>
        </p:nvSpPr>
        <p:spPr>
          <a:xfrm>
            <a:off x="3937000" y="5922546"/>
            <a:ext cx="825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Galerie sud, porte du réfectoire.</a:t>
            </a:r>
          </a:p>
        </p:txBody>
      </p:sp>
    </p:spTree>
    <p:extLst>
      <p:ext uri="{BB962C8B-B14F-4D97-AF65-F5344CB8AC3E}">
        <p14:creationId xmlns:p14="http://schemas.microsoft.com/office/powerpoint/2010/main" val="171416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vieux, pierre&#10;&#10;Description générée automatiquement">
            <a:extLst>
              <a:ext uri="{FF2B5EF4-FFF2-40B4-BE49-F238E27FC236}">
                <a16:creationId xmlns:a16="http://schemas.microsoft.com/office/drawing/2014/main" id="{CFA813C0-2D2A-4C3A-D70E-15A1256A9C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208" y="495300"/>
            <a:ext cx="8595584" cy="5651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76D9CA-EF64-BA10-0868-B5BA5666DC34}"/>
              </a:ext>
            </a:extLst>
          </p:cNvPr>
          <p:cNvSpPr txBox="1"/>
          <p:nvPr/>
        </p:nvSpPr>
        <p:spPr>
          <a:xfrm>
            <a:off x="3302000" y="6054695"/>
            <a:ext cx="650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Galerie sud, repas chez Simon le lépreux à Béthanie.</a:t>
            </a:r>
          </a:p>
        </p:txBody>
      </p:sp>
    </p:spTree>
    <p:extLst>
      <p:ext uri="{BB962C8B-B14F-4D97-AF65-F5344CB8AC3E}">
        <p14:creationId xmlns:p14="http://schemas.microsoft.com/office/powerpoint/2010/main" val="148647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étape, pierre&#10;&#10;Description générée automatiquement">
            <a:extLst>
              <a:ext uri="{FF2B5EF4-FFF2-40B4-BE49-F238E27FC236}">
                <a16:creationId xmlns:a16="http://schemas.microsoft.com/office/drawing/2014/main" id="{234B5974-016F-56F8-D8D0-21E89FD94E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941" y="431800"/>
            <a:ext cx="8606118" cy="5753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47C0C3-9718-1652-EBB0-02298BC8F5DD}"/>
              </a:ext>
            </a:extLst>
          </p:cNvPr>
          <p:cNvSpPr txBox="1"/>
          <p:nvPr/>
        </p:nvSpPr>
        <p:spPr>
          <a:xfrm>
            <a:off x="3479800" y="6184900"/>
            <a:ext cx="7226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Galerie sud, armoiries du cardinal Pierre de Foix.</a:t>
            </a:r>
          </a:p>
        </p:txBody>
      </p:sp>
    </p:spTree>
    <p:extLst>
      <p:ext uri="{BB962C8B-B14F-4D97-AF65-F5344CB8AC3E}">
        <p14:creationId xmlns:p14="http://schemas.microsoft.com/office/powerpoint/2010/main" val="251044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étape, pierre&#10;&#10;Description générée automatiquement">
            <a:extLst>
              <a:ext uri="{FF2B5EF4-FFF2-40B4-BE49-F238E27FC236}">
                <a16:creationId xmlns:a16="http://schemas.microsoft.com/office/drawing/2014/main" id="{653162D9-4510-5068-3009-C1015327CC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941" y="469900"/>
            <a:ext cx="8606118" cy="5727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481C06-074E-3965-4202-07E2679A0644}"/>
              </a:ext>
            </a:extLst>
          </p:cNvPr>
          <p:cNvSpPr txBox="1"/>
          <p:nvPr/>
        </p:nvSpPr>
        <p:spPr>
          <a:xfrm>
            <a:off x="3676650" y="5859046"/>
            <a:ext cx="6819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Galerie sud, armoiries du cardinal Pierre de Foix.</a:t>
            </a:r>
          </a:p>
        </p:txBody>
      </p:sp>
    </p:spTree>
    <p:extLst>
      <p:ext uri="{BB962C8B-B14F-4D97-AF65-F5344CB8AC3E}">
        <p14:creationId xmlns:p14="http://schemas.microsoft.com/office/powerpoint/2010/main" val="140129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rsonne&#10;&#10;Description générée automatiquement">
            <a:extLst>
              <a:ext uri="{FF2B5EF4-FFF2-40B4-BE49-F238E27FC236}">
                <a16:creationId xmlns:a16="http://schemas.microsoft.com/office/drawing/2014/main" id="{109097C0-6E41-27DE-70B7-A00BAF6D8C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729" y="165100"/>
            <a:ext cx="5464542" cy="6515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B5F05A-DD0F-6714-80E5-3BDFD834AF38}"/>
              </a:ext>
            </a:extLst>
          </p:cNvPr>
          <p:cNvSpPr txBox="1"/>
          <p:nvPr/>
        </p:nvSpPr>
        <p:spPr>
          <a:xfrm>
            <a:off x="8953500" y="3611881"/>
            <a:ext cx="3098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Escalier à vis du réfectoire desservant le dortoir.</a:t>
            </a:r>
          </a:p>
        </p:txBody>
      </p:sp>
    </p:spTree>
    <p:extLst>
      <p:ext uri="{BB962C8B-B14F-4D97-AF65-F5344CB8AC3E}">
        <p14:creationId xmlns:p14="http://schemas.microsoft.com/office/powerpoint/2010/main" val="15470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erre, béton&#10;&#10;Description générée automatiquement">
            <a:extLst>
              <a:ext uri="{FF2B5EF4-FFF2-40B4-BE49-F238E27FC236}">
                <a16:creationId xmlns:a16="http://schemas.microsoft.com/office/drawing/2014/main" id="{C7C9F5E6-78D2-7DDC-5F74-99F85A4BC1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5540" y="292100"/>
            <a:ext cx="5480919" cy="635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4B1AAF-E364-076F-DCDB-417DC815A030}"/>
              </a:ext>
            </a:extLst>
          </p:cNvPr>
          <p:cNvSpPr txBox="1"/>
          <p:nvPr/>
        </p:nvSpPr>
        <p:spPr>
          <a:xfrm>
            <a:off x="642720" y="3175000"/>
            <a:ext cx="28751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Vestiges du dortoir vu depuis la Tour.</a:t>
            </a:r>
          </a:p>
        </p:txBody>
      </p:sp>
    </p:spTree>
    <p:extLst>
      <p:ext uri="{BB962C8B-B14F-4D97-AF65-F5344CB8AC3E}">
        <p14:creationId xmlns:p14="http://schemas.microsoft.com/office/powerpoint/2010/main" val="45899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iel, bâtiment&#10;&#10;Description générée automatiquement">
            <a:extLst>
              <a:ext uri="{FF2B5EF4-FFF2-40B4-BE49-F238E27FC236}">
                <a16:creationId xmlns:a16="http://schemas.microsoft.com/office/drawing/2014/main" id="{2084F036-9BA6-BDC6-5478-5F8392F382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900" y="558800"/>
            <a:ext cx="9144000" cy="57404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20E5DF3-47BB-BE55-DA52-587E34CD18A9}"/>
              </a:ext>
            </a:extLst>
          </p:cNvPr>
          <p:cNvSpPr txBox="1"/>
          <p:nvPr/>
        </p:nvSpPr>
        <p:spPr>
          <a:xfrm>
            <a:off x="10439400" y="2019300"/>
            <a:ext cx="1549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de Montmajour, la chapelle Sainte-Croix où les </a:t>
            </a:r>
            <a:r>
              <a:rPr lang="fr-FR" sz="2000" b="1" dirty="0" err="1">
                <a:solidFill>
                  <a:schemeClr val="bg1"/>
                </a:solidFill>
              </a:rPr>
              <a:t>pélerins</a:t>
            </a:r>
            <a:r>
              <a:rPr lang="fr-FR" sz="2000" b="1" dirty="0">
                <a:solidFill>
                  <a:schemeClr val="bg1"/>
                </a:solidFill>
              </a:rPr>
              <a:t> pourraient prier lors du Pardon de Montmajour.</a:t>
            </a:r>
          </a:p>
        </p:txBody>
      </p:sp>
    </p:spTree>
    <p:extLst>
      <p:ext uri="{BB962C8B-B14F-4D97-AF65-F5344CB8AC3E}">
        <p14:creationId xmlns:p14="http://schemas.microsoft.com/office/powerpoint/2010/main" val="13433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pierre&#10;&#10;Description générée automatiquement">
            <a:extLst>
              <a:ext uri="{FF2B5EF4-FFF2-40B4-BE49-F238E27FC236}">
                <a16:creationId xmlns:a16="http://schemas.microsoft.com/office/drawing/2014/main" id="{10BEF3BF-FBDA-A77C-F011-6B85DA2132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7900" y="469900"/>
            <a:ext cx="7980792" cy="5918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D44EB6-D3F5-EFC6-1023-5B12C5E72C4B}"/>
              </a:ext>
            </a:extLst>
          </p:cNvPr>
          <p:cNvSpPr txBox="1"/>
          <p:nvPr/>
        </p:nvSpPr>
        <p:spPr>
          <a:xfrm>
            <a:off x="368300" y="2870200"/>
            <a:ext cx="1981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 abbaye de Montmajour, chapelle Sainte-Croix, angle sud-ouest de la nef</a:t>
            </a:r>
          </a:p>
        </p:txBody>
      </p:sp>
    </p:spTree>
    <p:extLst>
      <p:ext uri="{BB962C8B-B14F-4D97-AF65-F5344CB8AC3E}">
        <p14:creationId xmlns:p14="http://schemas.microsoft.com/office/powerpoint/2010/main" val="187124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ale, plafond, pierre&#10;&#10;Description générée automatiquement">
            <a:extLst>
              <a:ext uri="{FF2B5EF4-FFF2-40B4-BE49-F238E27FC236}">
                <a16:creationId xmlns:a16="http://schemas.microsoft.com/office/drawing/2014/main" id="{48BEA7FB-6AFA-EA7A-7F03-3572C864C4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941" y="457200"/>
            <a:ext cx="8606118" cy="6007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00EF38-2866-1A92-5646-96B02113E99B}"/>
              </a:ext>
            </a:extLst>
          </p:cNvPr>
          <p:cNvSpPr txBox="1"/>
          <p:nvPr/>
        </p:nvSpPr>
        <p:spPr>
          <a:xfrm>
            <a:off x="10541000" y="1816100"/>
            <a:ext cx="165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de Montmajour, chapelle Sainte-Croix, centre de la nef en forme de trèfle à quatre feuilles, parfaitement symétrique</a:t>
            </a:r>
          </a:p>
        </p:txBody>
      </p:sp>
    </p:spTree>
    <p:extLst>
      <p:ext uri="{BB962C8B-B14F-4D97-AF65-F5344CB8AC3E}">
        <p14:creationId xmlns:p14="http://schemas.microsoft.com/office/powerpoint/2010/main" val="8595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ieux&#10;&#10;Description générée automatiquement">
            <a:extLst>
              <a:ext uri="{FF2B5EF4-FFF2-40B4-BE49-F238E27FC236}">
                <a16:creationId xmlns:a16="http://schemas.microsoft.com/office/drawing/2014/main" id="{B9F24627-090A-2E7F-6A6A-21CC2DFD24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208" y="444500"/>
            <a:ext cx="8595584" cy="6045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4EC6C2-F0D9-0BFE-F999-C81BA9F23173}"/>
              </a:ext>
            </a:extLst>
          </p:cNvPr>
          <p:cNvSpPr txBox="1"/>
          <p:nvPr/>
        </p:nvSpPr>
        <p:spPr>
          <a:xfrm>
            <a:off x="159908" y="2628900"/>
            <a:ext cx="1696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de Montmajour, chapelle Sainte-Croix, détail toiture abside sud.</a:t>
            </a:r>
          </a:p>
        </p:txBody>
      </p:sp>
    </p:spTree>
    <p:extLst>
      <p:ext uri="{BB962C8B-B14F-4D97-AF65-F5344CB8AC3E}">
        <p14:creationId xmlns:p14="http://schemas.microsoft.com/office/powerpoint/2010/main" val="215686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tour&#10;&#10;Description générée automatiquement">
            <a:extLst>
              <a:ext uri="{FF2B5EF4-FFF2-40B4-BE49-F238E27FC236}">
                <a16:creationId xmlns:a16="http://schemas.microsoft.com/office/drawing/2014/main" id="{6BAD92F5-5144-B03D-F318-7A2F15F54D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6739" y="190500"/>
            <a:ext cx="4178522" cy="6540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061B76-608E-29AA-41E7-4D13043EF79D}"/>
              </a:ext>
            </a:extLst>
          </p:cNvPr>
          <p:cNvSpPr txBox="1"/>
          <p:nvPr/>
        </p:nvSpPr>
        <p:spPr>
          <a:xfrm>
            <a:off x="8280400" y="2463800"/>
            <a:ext cx="36195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Montmajour, la Tour dite de Pons de l'Orme, construite au moment des grandes compagnies (</a:t>
            </a:r>
            <a:r>
              <a:rPr lang="fr-FR" sz="2000" b="1" dirty="0" err="1"/>
              <a:t>xive</a:t>
            </a:r>
            <a:r>
              <a:rPr lang="fr-FR" sz="2000" b="1" dirty="0"/>
              <a:t> siècle).</a:t>
            </a:r>
          </a:p>
        </p:txBody>
      </p:sp>
    </p:spTree>
    <p:extLst>
      <p:ext uri="{BB962C8B-B14F-4D97-AF65-F5344CB8AC3E}">
        <p14:creationId xmlns:p14="http://schemas.microsoft.com/office/powerpoint/2010/main" val="113041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pierre&#10;&#10;Description générée automatiquement">
            <a:extLst>
              <a:ext uri="{FF2B5EF4-FFF2-40B4-BE49-F238E27FC236}">
                <a16:creationId xmlns:a16="http://schemas.microsoft.com/office/drawing/2014/main" id="{871220FB-AD2B-B745-9DA2-BAFDFDCA54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6008" y="380999"/>
            <a:ext cx="8595584" cy="609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941A2C-4D87-D1A1-2E89-D6B145BDE2C7}"/>
              </a:ext>
            </a:extLst>
          </p:cNvPr>
          <p:cNvSpPr txBox="1"/>
          <p:nvPr/>
        </p:nvSpPr>
        <p:spPr>
          <a:xfrm>
            <a:off x="58308" y="1582340"/>
            <a:ext cx="17982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Arles (Bouches-du-</a:t>
            </a:r>
            <a:r>
              <a:rPr lang="fr-FR" sz="2000" b="1" dirty="0" err="1"/>
              <a:t>Rhône_France</a:t>
            </a:r>
            <a:r>
              <a:rPr lang="fr-FR" sz="2000" b="1" dirty="0"/>
              <a:t>), abbaye de Montmajour, monastère Saint-Maur (18e siècle), angle sud-est ayant résisté aux démolisseurs après la Révolution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341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pierre&#10;&#10;Description générée automatiquement">
            <a:extLst>
              <a:ext uri="{FF2B5EF4-FFF2-40B4-BE49-F238E27FC236}">
                <a16:creationId xmlns:a16="http://schemas.microsoft.com/office/drawing/2014/main" id="{E72A807C-4982-9DD6-2AD6-5DD21ECE7D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800" y="501650"/>
            <a:ext cx="8248650" cy="5854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C8C019-C2B2-D5DE-0B08-4747D294085D}"/>
              </a:ext>
            </a:extLst>
          </p:cNvPr>
          <p:cNvSpPr txBox="1"/>
          <p:nvPr/>
        </p:nvSpPr>
        <p:spPr>
          <a:xfrm>
            <a:off x="9772650" y="501650"/>
            <a:ext cx="221615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: Arles (Bouches-du-</a:t>
            </a:r>
            <a:r>
              <a:rPr lang="fr-FR" sz="2000" b="1" dirty="0" err="1"/>
              <a:t>Rhône_France</a:t>
            </a:r>
            <a:r>
              <a:rPr lang="fr-FR" sz="2000" b="1" dirty="0"/>
              <a:t>), abbaye de Montmajour, monastère Saint-Maur (18e siècle), communication permettant aux moines de gagner directement le monastère St Pierre et donc l'abbatiale Notre-Dame, la nouvelle abbatiale prévue à l 'ouest du bâtiment n'ayant jamais été construit.</a:t>
            </a:r>
          </a:p>
        </p:txBody>
      </p:sp>
    </p:spTree>
    <p:extLst>
      <p:ext uri="{BB962C8B-B14F-4D97-AF65-F5344CB8AC3E}">
        <p14:creationId xmlns:p14="http://schemas.microsoft.com/office/powerpoint/2010/main" val="201208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escalier, voûte&#10;&#10;Description générée automatiquement">
            <a:extLst>
              <a:ext uri="{FF2B5EF4-FFF2-40B4-BE49-F238E27FC236}">
                <a16:creationId xmlns:a16="http://schemas.microsoft.com/office/drawing/2014/main" id="{67DED12D-AAF4-C1D4-10F8-4678890C0C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208" y="457200"/>
            <a:ext cx="8595584" cy="5816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32345B-2707-A196-DFD4-75FA656E3520}"/>
              </a:ext>
            </a:extLst>
          </p:cNvPr>
          <p:cNvSpPr txBox="1"/>
          <p:nvPr/>
        </p:nvSpPr>
        <p:spPr>
          <a:xfrm>
            <a:off x="5130800" y="6200745"/>
            <a:ext cx="7429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Escalier monumental.</a:t>
            </a:r>
          </a:p>
        </p:txBody>
      </p:sp>
    </p:spTree>
    <p:extLst>
      <p:ext uri="{BB962C8B-B14F-4D97-AF65-F5344CB8AC3E}">
        <p14:creationId xmlns:p14="http://schemas.microsoft.com/office/powerpoint/2010/main" val="81734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béton&#10;&#10;Description générée automatiquement">
            <a:extLst>
              <a:ext uri="{FF2B5EF4-FFF2-40B4-BE49-F238E27FC236}">
                <a16:creationId xmlns:a16="http://schemas.microsoft.com/office/drawing/2014/main" id="{A889EB7E-B812-A6A7-AD08-5628CD7CBC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1005" y="190500"/>
            <a:ext cx="5469990" cy="6464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7AF96D-AC03-B5C6-5D44-C19B377B6F43}"/>
              </a:ext>
            </a:extLst>
          </p:cNvPr>
          <p:cNvSpPr txBox="1"/>
          <p:nvPr/>
        </p:nvSpPr>
        <p:spPr>
          <a:xfrm>
            <a:off x="338405" y="2743200"/>
            <a:ext cx="3022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Arles (Bouches-du-</a:t>
            </a:r>
            <a:r>
              <a:rPr lang="fr-FR" sz="2000" b="1" dirty="0" err="1">
                <a:solidFill>
                  <a:schemeClr val="bg1"/>
                </a:solidFill>
              </a:rPr>
              <a:t>Rhône_France</a:t>
            </a:r>
            <a:r>
              <a:rPr lang="fr-FR" sz="2000" b="1" dirty="0">
                <a:solidFill>
                  <a:schemeClr val="bg1"/>
                </a:solidFill>
              </a:rPr>
              <a:t>), abbaye de Montmajour, monastère Saint-Maur (18e siècle)vue complète de la façade est depuis la tour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418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pierre&#10;&#10;Description générée automatiquement">
            <a:extLst>
              <a:ext uri="{FF2B5EF4-FFF2-40B4-BE49-F238E27FC236}">
                <a16:creationId xmlns:a16="http://schemas.microsoft.com/office/drawing/2014/main" id="{E3E00983-AF41-F7A6-6C11-037359EDF0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208" y="469900"/>
            <a:ext cx="8595584" cy="5753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6860E5-E2FB-8F9B-587C-D9722F2052FE}"/>
              </a:ext>
            </a:extLst>
          </p:cNvPr>
          <p:cNvSpPr txBox="1"/>
          <p:nvPr/>
        </p:nvSpPr>
        <p:spPr>
          <a:xfrm>
            <a:off x="4064000" y="5884446"/>
            <a:ext cx="86995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Mur de soutènement de la terrasse sud.</a:t>
            </a:r>
          </a:p>
        </p:txBody>
      </p:sp>
    </p:spTree>
    <p:extLst>
      <p:ext uri="{BB962C8B-B14F-4D97-AF65-F5344CB8AC3E}">
        <p14:creationId xmlns:p14="http://schemas.microsoft.com/office/powerpoint/2010/main" val="392532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vieux&#10;&#10;Description générée automatiquement">
            <a:extLst>
              <a:ext uri="{FF2B5EF4-FFF2-40B4-BE49-F238E27FC236}">
                <a16:creationId xmlns:a16="http://schemas.microsoft.com/office/drawing/2014/main" id="{EBC99BD4-803D-9EBE-7EA5-4770B0980E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208" y="571500"/>
            <a:ext cx="8595584" cy="5524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DAE7A8-B2C0-C3D7-1E8A-E64AD5347374}"/>
              </a:ext>
            </a:extLst>
          </p:cNvPr>
          <p:cNvSpPr txBox="1"/>
          <p:nvPr/>
        </p:nvSpPr>
        <p:spPr>
          <a:xfrm>
            <a:off x="863600" y="6096000"/>
            <a:ext cx="10985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Arles (Bouches-du-</a:t>
            </a:r>
            <a:r>
              <a:rPr lang="fr-FR" sz="2000" b="1" dirty="0" err="1">
                <a:solidFill>
                  <a:schemeClr val="bg1"/>
                </a:solidFill>
              </a:rPr>
              <a:t>Rhône_France</a:t>
            </a:r>
            <a:r>
              <a:rPr lang="fr-FR" sz="2000" b="1" dirty="0">
                <a:solidFill>
                  <a:schemeClr val="bg1"/>
                </a:solidFill>
              </a:rPr>
              <a:t>), abbaye de Montmajour, monastère Saint-Maur (18e siècle), les deux derniers étages des deux niveaux sud de la façade est.</a:t>
            </a:r>
          </a:p>
        </p:txBody>
      </p:sp>
    </p:spTree>
    <p:extLst>
      <p:ext uri="{BB962C8B-B14F-4D97-AF65-F5344CB8AC3E}">
        <p14:creationId xmlns:p14="http://schemas.microsoft.com/office/powerpoint/2010/main" val="359432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bâtiment&#10;&#10;Description générée automatiquement">
            <a:extLst>
              <a:ext uri="{FF2B5EF4-FFF2-40B4-BE49-F238E27FC236}">
                <a16:creationId xmlns:a16="http://schemas.microsoft.com/office/drawing/2014/main" id="{0BD76B3D-BE6B-549E-6918-6ADB0B2643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941" y="431800"/>
            <a:ext cx="8606118" cy="6121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29E167-1184-38C7-49C7-DE834975925B}"/>
              </a:ext>
            </a:extLst>
          </p:cNvPr>
          <p:cNvSpPr txBox="1"/>
          <p:nvPr/>
        </p:nvSpPr>
        <p:spPr>
          <a:xfrm>
            <a:off x="139700" y="3153946"/>
            <a:ext cx="165324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Façade nord.</a:t>
            </a:r>
          </a:p>
        </p:txBody>
      </p:sp>
    </p:spTree>
    <p:extLst>
      <p:ext uri="{BB962C8B-B14F-4D97-AF65-F5344CB8AC3E}">
        <p14:creationId xmlns:p14="http://schemas.microsoft.com/office/powerpoint/2010/main" val="42244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conveyor dir="l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B67865D-8CB5-7796-7DC0-333A39D86CD9}"/>
              </a:ext>
            </a:extLst>
          </p:cNvPr>
          <p:cNvSpPr txBox="1"/>
          <p:nvPr/>
        </p:nvSpPr>
        <p:spPr>
          <a:xfrm>
            <a:off x="2006600" y="1955800"/>
            <a:ext cx="9931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L’Abbaye De Montmajour N°2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5C0FF3E-2215-ED8D-1751-B8645E103D5F}"/>
              </a:ext>
            </a:extLst>
          </p:cNvPr>
          <p:cNvSpPr txBox="1"/>
          <p:nvPr/>
        </p:nvSpPr>
        <p:spPr>
          <a:xfrm>
            <a:off x="3949700" y="2639080"/>
            <a:ext cx="773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5D806E4-6B2E-2DE3-0EAE-6A47D56EFF7A}"/>
              </a:ext>
            </a:extLst>
          </p:cNvPr>
          <p:cNvSpPr txBox="1"/>
          <p:nvPr/>
        </p:nvSpPr>
        <p:spPr>
          <a:xfrm>
            <a:off x="5613400" y="3322360"/>
            <a:ext cx="452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43880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  <p:sndAc>
          <p:stSnd>
            <p:snd r:embed="rId2" name="Canto Gregoriano - Kyrie Eleison, Gloria, Sanctus e Agnus Dei.wav"/>
          </p:stSnd>
        </p:sndAc>
      </p:transition>
    </mc:Choice>
    <mc:Fallback>
      <p:transition spd="slow" advClick="0" advTm="16000">
        <p:fade/>
        <p:sndAc>
          <p:stSnd>
            <p:snd r:embed="rId2" name="Canto Gregoriano - Kyrie Eleison, Gloria, Sanctus e Agnus Dei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348</Words>
  <Application>Microsoft Office PowerPoint</Application>
  <PresentationFormat>Grand écran</PresentationFormat>
  <Paragraphs>34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2023-01-19T07:35:13Z</dcterms:created>
  <dcterms:modified xsi:type="dcterms:W3CDTF">2023-01-21T04:10:07Z</dcterms:modified>
</cp:coreProperties>
</file>