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281" r:id="rId5"/>
    <p:sldId id="316" r:id="rId6"/>
    <p:sldId id="273" r:id="rId7"/>
    <p:sldId id="285" r:id="rId8"/>
    <p:sldId id="317" r:id="rId9"/>
    <p:sldId id="288" r:id="rId10"/>
    <p:sldId id="287" r:id="rId11"/>
    <p:sldId id="290" r:id="rId12"/>
    <p:sldId id="292" r:id="rId13"/>
    <p:sldId id="289" r:id="rId14"/>
    <p:sldId id="291" r:id="rId15"/>
    <p:sldId id="293" r:id="rId16"/>
    <p:sldId id="315" r:id="rId17"/>
    <p:sldId id="297" r:id="rId18"/>
    <p:sldId id="294" r:id="rId19"/>
    <p:sldId id="296" r:id="rId20"/>
    <p:sldId id="263" r:id="rId21"/>
    <p:sldId id="299" r:id="rId22"/>
    <p:sldId id="301" r:id="rId23"/>
    <p:sldId id="300" r:id="rId24"/>
    <p:sldId id="278" r:id="rId25"/>
    <p:sldId id="298" r:id="rId26"/>
    <p:sldId id="302" r:id="rId27"/>
    <p:sldId id="279" r:id="rId28"/>
    <p:sldId id="314" r:id="rId29"/>
    <p:sldId id="276" r:id="rId30"/>
    <p:sldId id="271" r:id="rId31"/>
    <p:sldId id="313" r:id="rId32"/>
    <p:sldId id="286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20.01.2023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7061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13855" y="1628800"/>
            <a:ext cx="12178145" cy="392966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Portugalsko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Portugal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214BC02-53F2-4AB7-8119-D8A6CFCDC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17424C54-7E0A-4D53-814E-B4A66AB8B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WordArt 13">
            <a:extLst>
              <a:ext uri="{FF2B5EF4-FFF2-40B4-BE49-F238E27FC236}">
                <a16:creationId xmlns:a16="http://schemas.microsoft.com/office/drawing/2014/main" id="{B25C8BFA-1EA6-710A-98A3-9D09965F280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16080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WordArt 14">
            <a:extLst>
              <a:ext uri="{FF2B5EF4-FFF2-40B4-BE49-F238E27FC236}">
                <a16:creationId xmlns:a16="http://schemas.microsoft.com/office/drawing/2014/main" id="{8C7B757D-E994-F9F4-D8A2-726E0C59463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56716" y="217405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12546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Melodie.wav"/>
          </p:stSnd>
        </p:sndAc>
      </p:transition>
    </mc:Choice>
    <mc:Fallback xmlns="">
      <p:transition spd="slow" advClick="0" advTm="14000">
        <p:split orient="vert"/>
        <p:sndAc>
          <p:stSnd>
            <p:snd r:embed="rId4" name="Melod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C2AB2E-A540-48C1-AB8F-76C6667C1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1275B65-9C7A-487B-971A-8A2C87C7AE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5" name="Picture 12">
            <a:extLst>
              <a:ext uri="{FF2B5EF4-FFF2-40B4-BE49-F238E27FC236}">
                <a16:creationId xmlns:a16="http://schemas.microsoft.com/office/drawing/2014/main" id="{B14A319C-4587-4B38-BC8F-AE4F9FD2E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7640" y="1107656"/>
            <a:ext cx="1399309" cy="108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D26CC7F5-2169-4F07-BBDB-6BCC36EFB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0" y="1028359"/>
            <a:ext cx="1842655" cy="1317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5">
            <a:extLst>
              <a:ext uri="{FF2B5EF4-FFF2-40B4-BE49-F238E27FC236}">
                <a16:creationId xmlns:a16="http://schemas.microsoft.com/office/drawing/2014/main" id="{241C0E80-7DE9-40FC-987E-C83BF55F7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8020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</a:t>
            </a:r>
            <a:r>
              <a:rPr lang="cs-CZ" altLang="cs-CZ" sz="2400" b="1" dirty="0">
                <a:solidFill>
                  <a:srgbClr val="FF0000"/>
                </a:solidFill>
              </a:rPr>
              <a:t>Portugal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Portugalia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Portogallo</a:t>
            </a:r>
            <a:r>
              <a:rPr lang="cs-CZ" altLang="cs-CZ" sz="2400" b="1" dirty="0">
                <a:solidFill>
                  <a:srgbClr val="FF0000"/>
                </a:solidFill>
              </a:rPr>
              <a:t>     Portugalska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Portekiz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Portugália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פורטוגל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BC6E0DFD-01D3-0057-C088-16B355741A6C}"/>
              </a:ext>
            </a:extLst>
          </p:cNvPr>
          <p:cNvSpPr/>
          <p:nvPr/>
        </p:nvSpPr>
        <p:spPr>
          <a:xfrm>
            <a:off x="7510967" y="436510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Portugalsko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7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73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635E3D-1B16-4A27-A0DF-B82C04AC4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19CF8EB-91C9-47C9-A3E1-883282DD1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566364-F277-43DC-9F61-31B2C63C9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FAC62E3-F400-439B-8813-1F0739445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16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BCA5B842-483B-4270-ACFC-372F6CFDE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3B94C826-1C66-46C1-A880-CDD6F2FDE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0C25816-767E-4BD7-95D3-65F07DB4A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624E584-7417-4B6B-BCEF-14C4312C56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2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692102-1717-2262-6A3E-4415B322D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9BD648-D417-D5F6-0F65-AACC96295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BF4FEBF-E2DE-AAF9-2A72-4C3270F5B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0"/>
            <a:ext cx="10905065" cy="55710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3008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5CE647-B8A3-416E-A52C-F057A35338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9D7376-B0F9-48E6-992A-855B77A49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046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8DCD32-66E1-4843-9E75-11EDCF686B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4019FB7-BBC7-42E4-B493-ACECC7477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46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368376-48B4-45F0-BF24-DF8F05CE8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2B8BC1E-CEC0-4E6E-B12B-2C2DCA0508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67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C194A99-0D31-4CE1-B938-DAC814B9B6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93C84A-5890-4292-B9CE-520F4DF1A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4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1E068B-6088-49AC-84C2-D4CBF3CD4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0AD18F5-88AA-420D-8249-B4FC098403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14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4E97A79-AED5-4695-B73A-EFA2A2DFB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5FF573-2FAE-4E94-909C-261EA2F857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6704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F420CB-1E2B-4B30-BEB9-F7A91660A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AEEEC8-CEFF-4948-8C5B-EAECEE47F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06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B6790B5-B7E8-9FE2-BD89-13894BE41E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548680"/>
            <a:ext cx="10905065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494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979282-92DD-4991-823C-533154DD0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CF8F55C-C82B-405F-A76E-09B899A3AE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40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  <p:sndAc>
          <p:stSnd>
            <p:snd r:embed="rId2" name="Melodie.wav"/>
          </p:stSnd>
        </p:sndAc>
      </p:transition>
    </mc:Choice>
    <mc:Fallback xmlns="">
      <p:transition spd="slow" advClick="0" advTm="7000">
        <p:split orient="vert"/>
        <p:sndAc>
          <p:stSnd>
            <p:snd r:embed="rId4" name="Melodie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E0A9EAE-DE77-490E-A9DC-B20FFFAF9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72664F-7C08-4AE0-AB2C-03411565B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616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CF10299-1EB5-4872-8600-4E413C479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85345A6-3D33-46B2-B9E5-942F3AB9E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800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BB2B6D-774A-4F20-B479-B2E9211BF3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0241370-1AE7-4981-8075-7C2BA83DF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00947D-4D2A-4D53-803F-9A9150692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106BC95-36B0-4141-8D2E-A761D6E89A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59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6F69E35-8C69-4429-B51F-C7881D6D46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E43D5D8-95C0-4AC2-BDA8-77D642222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6486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0BFBD92-E708-4D72-A225-C2ED54DF7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C5481C6-2B8B-4948-BB89-335237CE9B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436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9863E4-D64A-4485-8AD5-CE195E5A8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EDEA559-46A4-4BE0-AB7B-794655F23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A6578D-459E-4898-93D4-BA3D3ED1C7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7FC9B52-E44F-4E82-957A-4C6D0210CC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994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AA09CE-0101-4787-A74E-80B004319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DE3EE33-D0D7-406A-AC94-56AEF823D9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541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ACC7586-15C9-40CF-87DD-9CE4F88C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7D15998-E4BF-4071-9B05-5CA36DA1A2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0192D4-4E47-4F34-A29A-D8871B0DF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5"/>
            <a:ext cx="10905065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2B03771-8B4F-4C7C-9D85-D528A9E3F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76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3146B4-CD95-489A-A49F-DAD67EF1B8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5CAEA4D-15D8-44D7-B412-D607F88055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69C91E4E-B382-439B-B331-2CDA90DE3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CC6CC5B6-0587-4411-8FF5-AC70ABCF7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C07F1E3-6BF5-27A7-2CD1-88A049A2E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419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14D9337E-71DD-430D-75CE-D042C636E4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1106"/>
            <a:ext cx="10801200" cy="502738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4CEACEF-9922-1D24-4224-F1526C80FE69}"/>
              </a:ext>
            </a:extLst>
          </p:cNvPr>
          <p:cNvSpPr/>
          <p:nvPr/>
        </p:nvSpPr>
        <p:spPr>
          <a:xfrm>
            <a:off x="4583832" y="5097949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D507DABD-D792-A0B8-5999-EBFED76C33B1}"/>
              </a:ext>
            </a:extLst>
          </p:cNvPr>
          <p:cNvSpPr/>
          <p:nvPr/>
        </p:nvSpPr>
        <p:spPr>
          <a:xfrm>
            <a:off x="551384" y="509794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AC556167-7A4B-B162-8330-08CA80FB5222}"/>
              </a:ext>
            </a:extLst>
          </p:cNvPr>
          <p:cNvSpPr/>
          <p:nvPr/>
        </p:nvSpPr>
        <p:spPr>
          <a:xfrm>
            <a:off x="9652132" y="5097949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00E07DCE-2FE4-3B4D-E903-E90F3134CCCE}"/>
              </a:ext>
            </a:extLst>
          </p:cNvPr>
          <p:cNvSpPr/>
          <p:nvPr/>
        </p:nvSpPr>
        <p:spPr>
          <a:xfrm>
            <a:off x="4329367" y="766286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4" grpId="0"/>
      <p:bldP spid="5" grpId="0"/>
      <p:bldP spid="6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</TotalTime>
  <Words>60</Words>
  <Application>Microsoft Office PowerPoint</Application>
  <PresentationFormat>Širokoúhlá obrazovka</PresentationFormat>
  <Paragraphs>16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2023-01-20T16:00:12Z</dcterms:modified>
</cp:coreProperties>
</file>