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312" r:id="rId4"/>
    <p:sldId id="281" r:id="rId5"/>
    <p:sldId id="283" r:id="rId6"/>
    <p:sldId id="298" r:id="rId7"/>
    <p:sldId id="273" r:id="rId8"/>
    <p:sldId id="299" r:id="rId9"/>
    <p:sldId id="297" r:id="rId10"/>
    <p:sldId id="296" r:id="rId11"/>
    <p:sldId id="295" r:id="rId12"/>
    <p:sldId id="300" r:id="rId13"/>
    <p:sldId id="294" r:id="rId14"/>
    <p:sldId id="263" r:id="rId15"/>
    <p:sldId id="293" r:id="rId16"/>
    <p:sldId id="288" r:id="rId17"/>
    <p:sldId id="282" r:id="rId18"/>
    <p:sldId id="291" r:id="rId19"/>
    <p:sldId id="287" r:id="rId20"/>
    <p:sldId id="289" r:id="rId21"/>
    <p:sldId id="285" r:id="rId22"/>
    <p:sldId id="278" r:id="rId23"/>
    <p:sldId id="314" r:id="rId24"/>
    <p:sldId id="279" r:id="rId25"/>
    <p:sldId id="276" r:id="rId26"/>
    <p:sldId id="277" r:id="rId27"/>
    <p:sldId id="313" r:id="rId28"/>
    <p:sldId id="292" r:id="rId29"/>
    <p:sldId id="28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20.01.2023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116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Kambodža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 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Cambodia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9E2CB65-7632-4E46-A948-4F9693396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2779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9BFC4514-596E-44D4-8D83-A8D2A43F4C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WordArt 13">
            <a:extLst>
              <a:ext uri="{FF2B5EF4-FFF2-40B4-BE49-F238E27FC236}">
                <a16:creationId xmlns:a16="http://schemas.microsoft.com/office/drawing/2014/main" id="{1516A71F-B90A-5B0A-206C-34EC4085EF3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40216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22F729BA-50E9-14D4-65D9-A07A229F8E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80852" y="220486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7" name="Obrázek 6">
            <a:hlinkClick r:id="" action="ppaction://noaction">
              <a:snd r:embed="rId2" name="Cambo.wav"/>
            </a:hlinkClick>
            <a:extLst>
              <a:ext uri="{FF2B5EF4-FFF2-40B4-BE49-F238E27FC236}">
                <a16:creationId xmlns:a16="http://schemas.microsoft.com/office/drawing/2014/main" id="{0F03E2EC-4041-E291-2DD0-D39DDD7C8C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5645" y="1129984"/>
            <a:ext cx="470885" cy="424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554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Cambo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Cam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C63F72D6-5A89-4DA2-B4E7-7B31E375DF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5996226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Cambodie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Kambodscha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Cambodgia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Kamboçya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Kambodzsa</a:t>
            </a:r>
            <a:r>
              <a:rPr lang="cs-CZ" altLang="cs-CZ" sz="2000" b="1" dirty="0">
                <a:solidFill>
                  <a:srgbClr val="FF0000"/>
                </a:solidFill>
              </a:rPr>
              <a:t>   Kambodža   Καμπ</a:t>
            </a:r>
            <a:r>
              <a:rPr lang="cs-CZ" altLang="cs-CZ" sz="2000" b="1" dirty="0" err="1">
                <a:solidFill>
                  <a:srgbClr val="FF0000"/>
                </a:solidFill>
              </a:rPr>
              <a:t>ότζη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Cambogia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Kemboja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Камбоджа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קמבודיה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B27D431-4C2B-4EA5-A90A-3581DD87D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3"/>
            <a:ext cx="10905064" cy="535276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E4AF5A80-1A4B-4425-9623-B393514885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35276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8C2F241A-843F-4704-A423-EDBCA58B1268}"/>
              </a:ext>
            </a:extLst>
          </p:cNvPr>
          <p:cNvSpPr/>
          <p:nvPr/>
        </p:nvSpPr>
        <p:spPr>
          <a:xfrm>
            <a:off x="611176" y="4416366"/>
            <a:ext cx="3851563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Kambodža </a:t>
            </a:r>
          </a:p>
          <a:p>
            <a:pPr algn="ctr">
              <a:defRPr/>
            </a:pPr>
            <a:r>
              <a:rPr lang="cs-CZ" sz="32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  <a:p>
            <a:pPr algn="ctr">
              <a:defRPr/>
            </a:pPr>
            <a:r>
              <a:rPr lang="cs-CZ" sz="32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Cambodia</a:t>
            </a:r>
            <a:endParaRPr lang="es-ES" sz="3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10">
            <a:extLst>
              <a:ext uri="{FF2B5EF4-FFF2-40B4-BE49-F238E27FC236}">
                <a16:creationId xmlns:a16="http://schemas.microsoft.com/office/drawing/2014/main" id="{0895E276-073A-43B9-97EA-EA6390920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1" y="762370"/>
            <a:ext cx="1264920" cy="780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41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AC02DA-9004-4A00-B61B-25F822B01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7F82F58-8922-465E-99A5-0F83513A1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6C248F6-A84A-449B-BBF4-16FD41BC89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4B1F2B1-B7FF-4FE4-9275-57D33341C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634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73A2C5F-0CDB-47EE-B771-48F3285D2F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F4F5A7F-60A6-4346-97B8-97B978AE1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322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E802473-0FAC-4ACA-AC92-1FB232717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82B5691-5114-4D43-A41A-25660BF3A3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0643801-4DDE-45E5-A44E-CAFD8A796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E63745-7941-41BB-B0BD-9F8C2B631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41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31DAB6-F86B-4444-9880-08050B1AE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D90A871-D9D4-4915-8117-F7137BABA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46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676525-4212-44E8-9102-FB327276B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6EC23AC-A586-4F8B-A009-D7CF83A66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29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0A63F9D-8212-434E-A367-6DC633FA9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58C716F-AB1A-4A0A-9C2E-F2845C9D1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90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5AEF99E-0FA3-4842-8F5A-CF38A1096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78574C07-2ABB-4A2B-BAE1-3042A1AB6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11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54E6B2E-D144-4D8E-B343-58986330A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0A40882-5927-4F7F-91EB-743E3E4E9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74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F148E92-F5CD-43BD-A57E-A202DE3D1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849DCA-6CE0-40F1-8B7A-10997906F9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FBE88E-6857-48A6-8560-B0122FD90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2BF5BBB-CDDD-4A89-8090-B34E91F79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86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B3BB4C2-4001-4455-A446-A8417FD8A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8703"/>
            <a:ext cx="10905064" cy="5555827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FFD3E44-AC98-449C-A9EF-4CF562FAC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19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9252C03-0053-4CDF-AFCB-30117D865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B2FF3C5-0200-49F7-BC9A-79370DBFD0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35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D1495E-5C82-4BDD-947C-EE9E071F6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17B853-FADF-4610-B4F1-B5EEF96171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61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9C7DAFB-6B8E-453D-8777-3D3AF2CF2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88B19E-B39A-4E96-A24C-11544F576A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810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3B33CDD-2E35-4FAE-AE10-7E49D75F5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04814D-2182-4A95-9647-F2A792584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8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A0ABE8-7FFC-4C73-BD0A-F46336CEEE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B30AFA8-9CD4-4B01-B58B-9D10FD11C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03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C68D3DF-85DE-489E-B6C8-5A9C3BE8D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271A1A6-7F2A-48EF-86A3-6299758B5A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1B56B9C-326F-4958-A526-F10143684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543ED40-3279-45CF-9713-D7453BF88F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42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6F30D9-B648-410E-B94E-D05D9F5EF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420304-247D-4F38-8FED-04F7C4338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005978-97A9-41AB-ABFC-711158FA8E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7ABC87-6A85-485D-B21E-FB1B01BC0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BE1AEAC-CFF0-4874-AB07-57055A96E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75" y="643466"/>
            <a:ext cx="1088755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8391CA9-50D8-4125-A8C7-ECC167AAF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F460AF-478C-444C-AA0E-1309D5961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4F64F77-7049-491B-A068-FBA777C6C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411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9E67A4-E12C-49E7-A0A1-EADA8310A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FCAAEFA-D788-4505-B2BF-BFD61335F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868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AFA939D7-67B8-87BF-222F-E73D4D11F3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58864"/>
            <a:ext cx="10905064" cy="504093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123FE64-9126-631B-489B-A3E823AFCC3C}"/>
              </a:ext>
            </a:extLst>
          </p:cNvPr>
          <p:cNvSpPr/>
          <p:nvPr/>
        </p:nvSpPr>
        <p:spPr>
          <a:xfrm>
            <a:off x="4214390" y="5072059"/>
            <a:ext cx="368181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A82A0F4C-4E4A-CD89-7F83-6DB65953D0C7}"/>
              </a:ext>
            </a:extLst>
          </p:cNvPr>
          <p:cNvSpPr/>
          <p:nvPr/>
        </p:nvSpPr>
        <p:spPr>
          <a:xfrm>
            <a:off x="713237" y="5003360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EB4018F8-52D9-3465-7E79-EFEEB9734B84}"/>
              </a:ext>
            </a:extLst>
          </p:cNvPr>
          <p:cNvSpPr/>
          <p:nvPr/>
        </p:nvSpPr>
        <p:spPr>
          <a:xfrm>
            <a:off x="9639995" y="500336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A7D8E38A-FC25-D0A4-FDE8-308821EC9F0B}"/>
              </a:ext>
            </a:extLst>
          </p:cNvPr>
          <p:cNvSpPr/>
          <p:nvPr/>
        </p:nvSpPr>
        <p:spPr>
          <a:xfrm>
            <a:off x="1127448" y="652845"/>
            <a:ext cx="3864781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</TotalTime>
  <Words>72</Words>
  <Application>Microsoft Office PowerPoint</Application>
  <PresentationFormat>Širokoúhlá obrazovka</PresentationFormat>
  <Paragraphs>18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2023-01-20T14:06:08Z</dcterms:modified>
</cp:coreProperties>
</file>