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CC"/>
    <a:srgbClr val="F4D4E9"/>
    <a:srgbClr val="D454A6"/>
    <a:srgbClr val="FF66FF"/>
    <a:srgbClr val="6F075B"/>
    <a:srgbClr val="FFB3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audio" Target="../media/audio9.wav"/><Relationship Id="rId18" Type="http://schemas.openxmlformats.org/officeDocument/2006/relationships/image" Target="../media/image4.gif"/><Relationship Id="rId3" Type="http://schemas.openxmlformats.org/officeDocument/2006/relationships/image" Target="../media/image1.jpeg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audio" Target="../media/audio13.wav"/><Relationship Id="rId2" Type="http://schemas.openxmlformats.org/officeDocument/2006/relationships/audio" Target="../media/audio1.wav"/><Relationship Id="rId16" Type="http://schemas.openxmlformats.org/officeDocument/2006/relationships/audio" Target="../media/audio12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11" Type="http://schemas.openxmlformats.org/officeDocument/2006/relationships/audio" Target="../media/audio7.wav"/><Relationship Id="rId5" Type="http://schemas.openxmlformats.org/officeDocument/2006/relationships/image" Target="../media/image3.png"/><Relationship Id="rId15" Type="http://schemas.openxmlformats.org/officeDocument/2006/relationships/audio" Target="../media/audio11.wav"/><Relationship Id="rId10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audio" Target="../media/audio5.wav"/><Relationship Id="rId14" Type="http://schemas.openxmlformats.org/officeDocument/2006/relationships/audio" Target="../media/audio1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20234C3-686A-5707-38B4-6472B176487B}"/>
              </a:ext>
            </a:extLst>
          </p:cNvPr>
          <p:cNvSpPr/>
          <p:nvPr/>
        </p:nvSpPr>
        <p:spPr>
          <a:xfrm>
            <a:off x="0" y="27672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Frank Michael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E9638A2F-C91C-4D30-9C71-6D180CB7F7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1"/>
            <a:ext cx="9144000" cy="6136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5" name="Rectangle 3">
            <a:extLst>
              <a:ext uri="{FF2B5EF4-FFF2-40B4-BE49-F238E27FC236}">
                <a16:creationId xmlns:a16="http://schemas.microsoft.com/office/drawing/2014/main" id="{7553D7BE-A294-4727-BBF0-9A1FE96E68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/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76" name="Oval 4">
            <a:extLst>
              <a:ext uri="{FF2B5EF4-FFF2-40B4-BE49-F238E27FC236}">
                <a16:creationId xmlns:a16="http://schemas.microsoft.com/office/drawing/2014/main" id="{E68337C2-B5AF-40F9-A0EA-B49AD4D12F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4888" y="4365625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8142FBA4-47F6-4B9C-B671-2000D02126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1863" y="4292600"/>
            <a:ext cx="91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078" name="Rectangle 6">
            <a:extLst>
              <a:ext uri="{FF2B5EF4-FFF2-40B4-BE49-F238E27FC236}">
                <a16:creationId xmlns:a16="http://schemas.microsoft.com/office/drawing/2014/main" id="{24A0EEE5-69C5-4D35-A893-F60A9AFFF7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4005263"/>
            <a:ext cx="91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080" name="Oval 8">
            <a:extLst>
              <a:ext uri="{FF2B5EF4-FFF2-40B4-BE49-F238E27FC236}">
                <a16:creationId xmlns:a16="http://schemas.microsoft.com/office/drawing/2014/main" id="{99AD7C37-9BCB-40C3-8FF3-83EFF3C6C6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1196975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081" name="WordArt 9">
            <a:extLst>
              <a:ext uri="{FF2B5EF4-FFF2-40B4-BE49-F238E27FC236}">
                <a16:creationId xmlns:a16="http://schemas.microsoft.com/office/drawing/2014/main" id="{851B05F8-4665-4D34-A31E-0D1F464C02A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50825" y="438150"/>
            <a:ext cx="3960813" cy="614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b="1" i="1" kern="10" dirty="0">
                <a:ln w="22225">
                  <a:solidFill>
                    <a:srgbClr val="00FFFF"/>
                  </a:solidFill>
                  <a:round/>
                  <a:headEnd/>
                  <a:tailEnd/>
                </a:ln>
                <a:solidFill>
                  <a:srgbClr val="000066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Georgia" panose="02040502050405020303" pitchFamily="18" charset="0"/>
              </a:rPr>
              <a:t>Frank Michael</a:t>
            </a:r>
          </a:p>
        </p:txBody>
      </p:sp>
      <p:sp>
        <p:nvSpPr>
          <p:cNvPr id="3082" name="Oval 10">
            <a:extLst>
              <a:ext uri="{FF2B5EF4-FFF2-40B4-BE49-F238E27FC236}">
                <a16:creationId xmlns:a16="http://schemas.microsoft.com/office/drawing/2014/main" id="{2EED74ED-A5CF-4129-9994-F5EF950D5A18}"/>
              </a:ext>
            </a:extLst>
          </p:cNvPr>
          <p:cNvSpPr>
            <a:spLocks noChangeArrowheads="1"/>
          </p:cNvSpPr>
          <p:nvPr/>
        </p:nvSpPr>
        <p:spPr bwMode="auto">
          <a:xfrm rot="-646046">
            <a:off x="5435600" y="3573463"/>
            <a:ext cx="2016125" cy="151130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Text Box 47">
            <a:extLst>
              <a:ext uri="{FF2B5EF4-FFF2-40B4-BE49-F238E27FC236}">
                <a16:creationId xmlns:a16="http://schemas.microsoft.com/office/drawing/2014/main" id="{4ABD12C7-657B-4A9E-B347-B3075B5690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0097" y="893366"/>
            <a:ext cx="230505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 err="1">
                <a:solidFill>
                  <a:srgbClr val="00FFFF"/>
                </a:solidFill>
              </a:rPr>
              <a:t>Toutes</a:t>
            </a:r>
            <a:r>
              <a:rPr lang="cs-CZ" altLang="cs-CZ" sz="1600" b="1" dirty="0">
                <a:solidFill>
                  <a:srgbClr val="00FFFF"/>
                </a:solidFill>
              </a:rPr>
              <a:t> les </a:t>
            </a:r>
            <a:r>
              <a:rPr lang="cs-CZ" altLang="cs-CZ" sz="1600" b="1" dirty="0" err="1">
                <a:solidFill>
                  <a:srgbClr val="00FFFF"/>
                </a:solidFill>
              </a:rPr>
              <a:t>femmes</a:t>
            </a:r>
            <a:endParaRPr lang="cs-CZ" altLang="cs-CZ" sz="1600" b="1" dirty="0">
              <a:solidFill>
                <a:srgbClr val="00FFFF"/>
              </a:solidFill>
            </a:endParaRPr>
          </a:p>
          <a:p>
            <a:pPr algn="ctr"/>
            <a:r>
              <a:rPr lang="cs-CZ" altLang="cs-CZ" sz="1600" b="1" dirty="0">
                <a:solidFill>
                  <a:srgbClr val="00FFFF"/>
                </a:solidFill>
              </a:rPr>
              <a:t> </a:t>
            </a:r>
            <a:r>
              <a:rPr lang="cs-CZ" altLang="cs-CZ" sz="1600" b="1" dirty="0" err="1">
                <a:solidFill>
                  <a:srgbClr val="00FFFF"/>
                </a:solidFill>
              </a:rPr>
              <a:t>sont</a:t>
            </a:r>
            <a:r>
              <a:rPr lang="cs-CZ" altLang="cs-CZ" sz="1600" b="1" dirty="0">
                <a:solidFill>
                  <a:srgbClr val="00FFFF"/>
                </a:solidFill>
              </a:rPr>
              <a:t> </a:t>
            </a:r>
            <a:r>
              <a:rPr lang="cs-CZ" altLang="cs-CZ" sz="1600" b="1" dirty="0" err="1">
                <a:solidFill>
                  <a:srgbClr val="00FFFF"/>
                </a:solidFill>
              </a:rPr>
              <a:t>belles</a:t>
            </a:r>
            <a:r>
              <a:rPr lang="cs-CZ" altLang="cs-CZ" sz="1600" b="1" dirty="0">
                <a:solidFill>
                  <a:srgbClr val="00FFFF"/>
                </a:solidFill>
              </a:rPr>
              <a:t> </a:t>
            </a:r>
            <a:endParaRPr lang="nl-BE" altLang="cs-CZ" sz="1600" b="1" dirty="0">
              <a:solidFill>
                <a:srgbClr val="00FFFF"/>
              </a:solidFill>
            </a:endParaRPr>
          </a:p>
        </p:txBody>
      </p:sp>
      <p:pic>
        <p:nvPicPr>
          <p:cNvPr id="3088" name="Picture 16">
            <a:hlinkClick r:id="" action="ppaction://noaction" highlightClick="1">
              <a:snd r:embed="rId2" name="1.Toutes les femmes sont belles.wav"/>
            </a:hlinkClick>
            <a:extLst>
              <a:ext uri="{FF2B5EF4-FFF2-40B4-BE49-F238E27FC236}">
                <a16:creationId xmlns:a16="http://schemas.microsoft.com/office/drawing/2014/main" id="{57A4194E-96A1-4CF4-91F3-83EDB2758D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201" y="432199"/>
            <a:ext cx="509587" cy="50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0" name="Picture 18">
            <a:hlinkClick r:id="" action="ppaction://noaction" highlightClick="1">
              <a:snd r:embed="rId6" name="2.Je vais t imer.wav"/>
            </a:hlinkClick>
            <a:extLst>
              <a:ext uri="{FF2B5EF4-FFF2-40B4-BE49-F238E27FC236}">
                <a16:creationId xmlns:a16="http://schemas.microsoft.com/office/drawing/2014/main" id="{C9DBCFC0-EBBA-4ACA-80C4-65B9AC560F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96975"/>
            <a:ext cx="509588" cy="50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CB3CE7A8-CA9B-4DC8-A54B-78A3387549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268413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>
                <a:solidFill>
                  <a:srgbClr val="00FFFF"/>
                </a:solidFill>
              </a:rPr>
              <a:t> Je </a:t>
            </a:r>
            <a:r>
              <a:rPr lang="cs-CZ" altLang="cs-CZ" sz="1600" b="1" dirty="0" err="1">
                <a:solidFill>
                  <a:srgbClr val="00FFFF"/>
                </a:solidFill>
              </a:rPr>
              <a:t>vais</a:t>
            </a:r>
            <a:r>
              <a:rPr lang="cs-CZ" altLang="cs-CZ" sz="1600" b="1" dirty="0">
                <a:solidFill>
                  <a:srgbClr val="00FFFF"/>
                </a:solidFill>
              </a:rPr>
              <a:t> </a:t>
            </a:r>
            <a:r>
              <a:rPr lang="cs-CZ" altLang="cs-CZ" sz="1600" b="1" dirty="0" err="1">
                <a:solidFill>
                  <a:srgbClr val="00FFFF"/>
                </a:solidFill>
              </a:rPr>
              <a:t>timer</a:t>
            </a:r>
            <a:endParaRPr lang="nl-BE" altLang="cs-CZ" sz="1600" b="1" dirty="0">
              <a:solidFill>
                <a:srgbClr val="00FFFF"/>
              </a:solidFill>
            </a:endParaRPr>
          </a:p>
        </p:txBody>
      </p:sp>
      <p:pic>
        <p:nvPicPr>
          <p:cNvPr id="3092" name="Picture 20">
            <a:hlinkClick r:id="" action="ppaction://noaction" highlightClick="1">
              <a:snd r:embed="rId7" name="3.Je reviens chez nous.wav"/>
            </a:hlinkClick>
            <a:extLst>
              <a:ext uri="{FF2B5EF4-FFF2-40B4-BE49-F238E27FC236}">
                <a16:creationId xmlns:a16="http://schemas.microsoft.com/office/drawing/2014/main" id="{00D321E6-8B9B-4264-9A0E-B2A23E008D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700213"/>
            <a:ext cx="509588" cy="50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1BABF9EC-F855-4D56-B1A9-4AAFE06D26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73238"/>
            <a:ext cx="25209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00FFFF"/>
                </a:solidFill>
              </a:rPr>
              <a:t>Je reviens chez nous</a:t>
            </a:r>
            <a:endParaRPr lang="nl-BE" altLang="cs-CZ" sz="1600" b="1">
              <a:solidFill>
                <a:srgbClr val="00FFFF"/>
              </a:solidFill>
            </a:endParaRPr>
          </a:p>
        </p:txBody>
      </p:sp>
      <p:sp>
        <p:nvSpPr>
          <p:cNvPr id="5" name="Text Box 47">
            <a:extLst>
              <a:ext uri="{FF2B5EF4-FFF2-40B4-BE49-F238E27FC236}">
                <a16:creationId xmlns:a16="http://schemas.microsoft.com/office/drawing/2014/main" id="{C00A4B9C-AC6D-45BB-BA8F-B0C7848B4C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276475"/>
            <a:ext cx="14414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00FFFF"/>
                </a:solidFill>
              </a:rPr>
              <a:t>Cet homme</a:t>
            </a:r>
            <a:endParaRPr lang="nl-BE" altLang="cs-CZ" sz="1600" b="1">
              <a:solidFill>
                <a:srgbClr val="00FFFF"/>
              </a:solidFill>
            </a:endParaRPr>
          </a:p>
        </p:txBody>
      </p:sp>
      <p:pic>
        <p:nvPicPr>
          <p:cNvPr id="3096" name="Picture 24">
            <a:hlinkClick r:id="" action="ppaction://noaction" highlightClick="1">
              <a:snd r:embed="rId8" name="4.Cet homme.wav"/>
            </a:hlinkClick>
            <a:extLst>
              <a:ext uri="{FF2B5EF4-FFF2-40B4-BE49-F238E27FC236}">
                <a16:creationId xmlns:a16="http://schemas.microsoft.com/office/drawing/2014/main" id="{6177404F-1499-4995-9A55-9DCC1A2626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205038"/>
            <a:ext cx="509588" cy="50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7" name="Picture 25">
            <a:hlinkClick r:id="" action="ppaction://noaction" highlightClick="1">
              <a:snd r:embed="rId9" name="5.Prendre un enfant.wav"/>
            </a:hlinkClick>
            <a:extLst>
              <a:ext uri="{FF2B5EF4-FFF2-40B4-BE49-F238E27FC236}">
                <a16:creationId xmlns:a16="http://schemas.microsoft.com/office/drawing/2014/main" id="{E7214C53-320F-4F8C-B7E9-346F108C2B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708275"/>
            <a:ext cx="509588" cy="50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061AE355-5222-4C05-8B32-B72EFAC836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781300"/>
            <a:ext cx="20891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00FFFF"/>
                </a:solidFill>
              </a:rPr>
              <a:t>Prendre un enfant</a:t>
            </a:r>
            <a:endParaRPr lang="nl-BE" altLang="cs-CZ" sz="1600" b="1">
              <a:solidFill>
                <a:srgbClr val="00FFFF"/>
              </a:solidFill>
            </a:endParaRPr>
          </a:p>
        </p:txBody>
      </p:sp>
      <p:pic>
        <p:nvPicPr>
          <p:cNvPr id="3099" name="Picture 27">
            <a:hlinkClick r:id="" action="ppaction://noaction" highlightClick="1">
              <a:snd r:embed="rId10" name="6.Rue des amours.wav"/>
            </a:hlinkClick>
            <a:extLst>
              <a:ext uri="{FF2B5EF4-FFF2-40B4-BE49-F238E27FC236}">
                <a16:creationId xmlns:a16="http://schemas.microsoft.com/office/drawing/2014/main" id="{3F579B3F-3DB5-4E03-B843-5F75449AA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213100"/>
            <a:ext cx="509588" cy="50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79A221AE-846A-4AE7-B50E-F9E988102E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3284538"/>
            <a:ext cx="19446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00FFFF"/>
                </a:solidFill>
              </a:rPr>
              <a:t>Rue des amours</a:t>
            </a:r>
            <a:endParaRPr lang="nl-BE" altLang="cs-CZ" sz="1600" b="1">
              <a:solidFill>
                <a:srgbClr val="00FFFF"/>
              </a:solidFill>
            </a:endParaRPr>
          </a:p>
        </p:txBody>
      </p:sp>
      <p:pic>
        <p:nvPicPr>
          <p:cNvPr id="3101" name="Picture 29">
            <a:hlinkClick r:id="" action="ppaction://noaction" highlightClick="1">
              <a:snd r:embed="rId11" name="7.Mama mia.wav"/>
            </a:hlinkClick>
            <a:extLst>
              <a:ext uri="{FF2B5EF4-FFF2-40B4-BE49-F238E27FC236}">
                <a16:creationId xmlns:a16="http://schemas.microsoft.com/office/drawing/2014/main" id="{9F406028-3A1B-44FC-9F72-B1DD45ADF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716338"/>
            <a:ext cx="509588" cy="50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7DF28E1D-60EF-47DE-854B-5CCCF368AE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789363"/>
            <a:ext cx="12255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00FFFF"/>
                </a:solidFill>
              </a:rPr>
              <a:t>Mama mia</a:t>
            </a:r>
            <a:endParaRPr lang="nl-BE" altLang="cs-CZ" sz="1600" b="1">
              <a:solidFill>
                <a:srgbClr val="00FFFF"/>
              </a:solidFill>
            </a:endParaRPr>
          </a:p>
        </p:txBody>
      </p:sp>
      <p:pic>
        <p:nvPicPr>
          <p:cNvPr id="3103" name="Picture 31">
            <a:hlinkClick r:id="" action="ppaction://noaction" highlightClick="1">
              <a:snd r:embed="rId12" name="8.Combien de roses.wav"/>
            </a:hlinkClick>
            <a:extLst>
              <a:ext uri="{FF2B5EF4-FFF2-40B4-BE49-F238E27FC236}">
                <a16:creationId xmlns:a16="http://schemas.microsoft.com/office/drawing/2014/main" id="{DD86275D-2725-4BDF-B0D4-FA43858D5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221163"/>
            <a:ext cx="509588" cy="50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BF8801FA-7391-4D1F-B482-79F85E7A3E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4292600"/>
            <a:ext cx="20891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00FFFF"/>
                </a:solidFill>
              </a:rPr>
              <a:t>Combien des roses</a:t>
            </a:r>
            <a:endParaRPr lang="nl-BE" altLang="cs-CZ" sz="1600" b="1">
              <a:solidFill>
                <a:srgbClr val="00FFFF"/>
              </a:solidFill>
            </a:endParaRPr>
          </a:p>
        </p:txBody>
      </p:sp>
      <p:pic>
        <p:nvPicPr>
          <p:cNvPr id="3105" name="Picture 33">
            <a:hlinkClick r:id="" action="ppaction://noaction" highlightClick="1">
              <a:snd r:embed="rId13" name="9.Bonheur vole.wav"/>
            </a:hlinkClick>
            <a:extLst>
              <a:ext uri="{FF2B5EF4-FFF2-40B4-BE49-F238E27FC236}">
                <a16:creationId xmlns:a16="http://schemas.microsoft.com/office/drawing/2014/main" id="{D0634062-21B8-483F-9BCD-4FBEF26A2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98" y="4792807"/>
            <a:ext cx="509588" cy="50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DE6E5FC6-5027-4B28-84BF-7E1093E7A1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4894263"/>
            <a:ext cx="17287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 err="1">
                <a:solidFill>
                  <a:srgbClr val="00FFFF"/>
                </a:solidFill>
              </a:rPr>
              <a:t>Bonheur</a:t>
            </a:r>
            <a:r>
              <a:rPr lang="cs-CZ" altLang="cs-CZ" sz="1600" b="1" dirty="0">
                <a:solidFill>
                  <a:srgbClr val="00FFFF"/>
                </a:solidFill>
              </a:rPr>
              <a:t> vole</a:t>
            </a:r>
            <a:endParaRPr lang="nl-BE" altLang="cs-CZ" sz="1600" b="1" dirty="0">
              <a:solidFill>
                <a:srgbClr val="00FFFF"/>
              </a:solidFill>
            </a:endParaRPr>
          </a:p>
        </p:txBody>
      </p:sp>
      <p:pic>
        <p:nvPicPr>
          <p:cNvPr id="3107" name="Picture 35">
            <a:hlinkClick r:id="" action="ppaction://noaction" highlightClick="1">
              <a:snd r:embed="rId14" name="10.I love you.wav"/>
            </a:hlinkClick>
            <a:extLst>
              <a:ext uri="{FF2B5EF4-FFF2-40B4-BE49-F238E27FC236}">
                <a16:creationId xmlns:a16="http://schemas.microsoft.com/office/drawing/2014/main" id="{E9403A72-5BD1-40E1-A921-3164953EC2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80" y="5372100"/>
            <a:ext cx="509588" cy="50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 Box 47">
            <a:extLst>
              <a:ext uri="{FF2B5EF4-FFF2-40B4-BE49-F238E27FC236}">
                <a16:creationId xmlns:a16="http://schemas.microsoft.com/office/drawing/2014/main" id="{AFFA5AFB-1C41-4EFD-902F-238BD8B694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5393314"/>
            <a:ext cx="12239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>
                <a:solidFill>
                  <a:srgbClr val="00FFFF"/>
                </a:solidFill>
              </a:rPr>
              <a:t>I love </a:t>
            </a:r>
            <a:r>
              <a:rPr lang="cs-CZ" altLang="cs-CZ" sz="1600" b="1" dirty="0" err="1">
                <a:solidFill>
                  <a:srgbClr val="00FFFF"/>
                </a:solidFill>
              </a:rPr>
              <a:t>you</a:t>
            </a:r>
            <a:endParaRPr lang="nl-BE" altLang="cs-CZ" sz="1600" b="1" dirty="0">
              <a:solidFill>
                <a:srgbClr val="00FFFF"/>
              </a:solidFill>
            </a:endParaRPr>
          </a:p>
        </p:txBody>
      </p:sp>
      <p:pic>
        <p:nvPicPr>
          <p:cNvPr id="3109" name="Picture 37">
            <a:hlinkClick r:id="" action="ppaction://noaction" highlightClick="1">
              <a:snd r:embed="rId15" name="11.Thank you Elvis.wav"/>
            </a:hlinkClick>
            <a:extLst>
              <a:ext uri="{FF2B5EF4-FFF2-40B4-BE49-F238E27FC236}">
                <a16:creationId xmlns:a16="http://schemas.microsoft.com/office/drawing/2014/main" id="{4EFDF37D-8812-41E0-A8CE-21BC8D5D0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887244"/>
            <a:ext cx="509588" cy="50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C896B239-A9D9-4396-9782-DF0CE8C5FE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5930386"/>
            <a:ext cx="18716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 err="1">
                <a:solidFill>
                  <a:srgbClr val="00FFFF"/>
                </a:solidFill>
              </a:rPr>
              <a:t>Thank</a:t>
            </a:r>
            <a:r>
              <a:rPr lang="cs-CZ" altLang="cs-CZ" sz="1600" b="1" dirty="0">
                <a:solidFill>
                  <a:srgbClr val="00FFFF"/>
                </a:solidFill>
              </a:rPr>
              <a:t> </a:t>
            </a:r>
            <a:r>
              <a:rPr lang="cs-CZ" altLang="cs-CZ" sz="1600" b="1" dirty="0" err="1">
                <a:solidFill>
                  <a:srgbClr val="00FFFF"/>
                </a:solidFill>
              </a:rPr>
              <a:t>you</a:t>
            </a:r>
            <a:r>
              <a:rPr lang="cs-CZ" altLang="cs-CZ" sz="1600" b="1" dirty="0">
                <a:solidFill>
                  <a:srgbClr val="00FFFF"/>
                </a:solidFill>
              </a:rPr>
              <a:t> Elvis</a:t>
            </a:r>
            <a:endParaRPr lang="nl-BE" altLang="cs-CZ" sz="1600" b="1" dirty="0">
              <a:solidFill>
                <a:srgbClr val="00FFFF"/>
              </a:solidFill>
            </a:endParaRPr>
          </a:p>
        </p:txBody>
      </p:sp>
      <p:sp>
        <p:nvSpPr>
          <p:cNvPr id="13" name="Text Box 47">
            <a:extLst>
              <a:ext uri="{FF2B5EF4-FFF2-40B4-BE49-F238E27FC236}">
                <a16:creationId xmlns:a16="http://schemas.microsoft.com/office/drawing/2014/main" id="{C0668078-BAE8-4F23-B79D-F95839F095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5776" y="1962980"/>
            <a:ext cx="18716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>
                <a:solidFill>
                  <a:srgbClr val="00FFFF"/>
                </a:solidFill>
              </a:rPr>
              <a:t>Son </a:t>
            </a:r>
            <a:r>
              <a:rPr lang="cs-CZ" altLang="cs-CZ" sz="1600" b="1" dirty="0" err="1">
                <a:solidFill>
                  <a:srgbClr val="00FFFF"/>
                </a:solidFill>
              </a:rPr>
              <a:t>tutte</a:t>
            </a:r>
            <a:r>
              <a:rPr lang="cs-CZ" altLang="cs-CZ" sz="1600" b="1" dirty="0">
                <a:solidFill>
                  <a:srgbClr val="00FFFF"/>
                </a:solidFill>
              </a:rPr>
              <a:t> belle</a:t>
            </a:r>
            <a:endParaRPr lang="nl-BE" altLang="cs-CZ" sz="1600" b="1" dirty="0">
              <a:solidFill>
                <a:srgbClr val="00FFFF"/>
              </a:solidFill>
            </a:endParaRPr>
          </a:p>
        </p:txBody>
      </p:sp>
      <p:pic>
        <p:nvPicPr>
          <p:cNvPr id="3113" name="Picture 41">
            <a:hlinkClick r:id="" action="ppaction://noaction" highlightClick="1">
              <a:snd r:embed="rId16" name="13.Reviens.wav"/>
            </a:hlinkClick>
            <a:extLst>
              <a:ext uri="{FF2B5EF4-FFF2-40B4-BE49-F238E27FC236}">
                <a16:creationId xmlns:a16="http://schemas.microsoft.com/office/drawing/2014/main" id="{CB25E987-4303-40A5-84FC-048FF50A40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6813" y="2331968"/>
            <a:ext cx="509587" cy="50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 Box 47">
            <a:extLst>
              <a:ext uri="{FF2B5EF4-FFF2-40B4-BE49-F238E27FC236}">
                <a16:creationId xmlns:a16="http://schemas.microsoft.com/office/drawing/2014/main" id="{5598D3F5-BB41-41BA-BC4E-B7885577C4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9789" y="2740170"/>
            <a:ext cx="14414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 err="1">
                <a:solidFill>
                  <a:srgbClr val="00FFFF"/>
                </a:solidFill>
              </a:rPr>
              <a:t>Reviens</a:t>
            </a:r>
            <a:endParaRPr lang="nl-BE" altLang="cs-CZ" sz="1600" b="1" dirty="0">
              <a:solidFill>
                <a:srgbClr val="00FFFF"/>
              </a:solidFill>
            </a:endParaRPr>
          </a:p>
        </p:txBody>
      </p:sp>
      <p:pic>
        <p:nvPicPr>
          <p:cNvPr id="3115" name="Picture 43">
            <a:hlinkClick r:id="" action="ppaction://noaction" highlightClick="1">
              <a:snd r:embed="rId17" name="12.Son tutte belle.wav"/>
            </a:hlinkClick>
            <a:extLst>
              <a:ext uri="{FF2B5EF4-FFF2-40B4-BE49-F238E27FC236}">
                <a16:creationId xmlns:a16="http://schemas.microsoft.com/office/drawing/2014/main" id="{8B3D1D30-DF5E-4229-B839-EAD6B5709D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6813" y="1500662"/>
            <a:ext cx="509588" cy="50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16" name="Picture 44">
            <a:extLst>
              <a:ext uri="{FF2B5EF4-FFF2-40B4-BE49-F238E27FC236}">
                <a16:creationId xmlns:a16="http://schemas.microsoft.com/office/drawing/2014/main" id="{5AFA379C-3A1C-41AF-AAE8-77149A1345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420938"/>
            <a:ext cx="431800" cy="32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7" name="Picture 45">
            <a:extLst>
              <a:ext uri="{FF2B5EF4-FFF2-40B4-BE49-F238E27FC236}">
                <a16:creationId xmlns:a16="http://schemas.microsoft.com/office/drawing/2014/main" id="{E42F9C24-D611-4DB2-A137-622C88F94D8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1196975"/>
            <a:ext cx="431800" cy="32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8" name="Picture 46">
            <a:extLst>
              <a:ext uri="{FF2B5EF4-FFF2-40B4-BE49-F238E27FC236}">
                <a16:creationId xmlns:a16="http://schemas.microsoft.com/office/drawing/2014/main" id="{5D52E659-4BB7-4910-9802-FEA26E24CC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692150"/>
            <a:ext cx="431800" cy="32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9" name="Picture 47">
            <a:extLst>
              <a:ext uri="{FF2B5EF4-FFF2-40B4-BE49-F238E27FC236}">
                <a16:creationId xmlns:a16="http://schemas.microsoft.com/office/drawing/2014/main" id="{668A0FFC-449C-48D0-8A98-F6DABF1FECE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8566151" y="1592846"/>
            <a:ext cx="325437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0" name="Picture 48">
            <a:extLst>
              <a:ext uri="{FF2B5EF4-FFF2-40B4-BE49-F238E27FC236}">
                <a16:creationId xmlns:a16="http://schemas.microsoft.com/office/drawing/2014/main" id="{96DC4D05-74CB-4518-8C4D-7D32168EC1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6165850"/>
            <a:ext cx="431800" cy="32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1" name="Picture 49">
            <a:extLst>
              <a:ext uri="{FF2B5EF4-FFF2-40B4-BE49-F238E27FC236}">
                <a16:creationId xmlns:a16="http://schemas.microsoft.com/office/drawing/2014/main" id="{60F4BC77-4CF2-4894-88E0-93F7909292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5300663"/>
            <a:ext cx="287337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2" name="Picture 50">
            <a:extLst>
              <a:ext uri="{FF2B5EF4-FFF2-40B4-BE49-F238E27FC236}">
                <a16:creationId xmlns:a16="http://schemas.microsoft.com/office/drawing/2014/main" id="{62EE2412-4A61-45A8-A407-B78DE826B9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688" y="4005263"/>
            <a:ext cx="287337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3" name="Picture 51">
            <a:extLst>
              <a:ext uri="{FF2B5EF4-FFF2-40B4-BE49-F238E27FC236}">
                <a16:creationId xmlns:a16="http://schemas.microsoft.com/office/drawing/2014/main" id="{01060737-F452-4128-A076-F8F7CA5D3E8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5229225"/>
            <a:ext cx="431800" cy="32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4" name="Picture 52">
            <a:extLst>
              <a:ext uri="{FF2B5EF4-FFF2-40B4-BE49-F238E27FC236}">
                <a16:creationId xmlns:a16="http://schemas.microsoft.com/office/drawing/2014/main" id="{95703032-A0FD-4141-AC37-5F03E5635A9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716338"/>
            <a:ext cx="431800" cy="32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5" name="Picture 53">
            <a:extLst>
              <a:ext uri="{FF2B5EF4-FFF2-40B4-BE49-F238E27FC236}">
                <a16:creationId xmlns:a16="http://schemas.microsoft.com/office/drawing/2014/main" id="{7B8880F5-97DE-4E8D-8ECE-8BF6738D217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196975"/>
            <a:ext cx="287337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6" name="Picture 54">
            <a:extLst>
              <a:ext uri="{FF2B5EF4-FFF2-40B4-BE49-F238E27FC236}">
                <a16:creationId xmlns:a16="http://schemas.microsoft.com/office/drawing/2014/main" id="{041FEFE1-CEFB-416B-9811-4123A411AC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276475"/>
            <a:ext cx="2873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bdélník 14">
            <a:extLst>
              <a:ext uri="{FF2B5EF4-FFF2-40B4-BE49-F238E27FC236}">
                <a16:creationId xmlns:a16="http://schemas.microsoft.com/office/drawing/2014/main" id="{330BF1C0-D9ED-496D-929F-782D06B0DC2D}"/>
              </a:ext>
            </a:extLst>
          </p:cNvPr>
          <p:cNvSpPr/>
          <p:nvPr/>
        </p:nvSpPr>
        <p:spPr>
          <a:xfrm>
            <a:off x="16562" y="260350"/>
            <a:ext cx="9127438" cy="61595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3 Rectángulo">
            <a:extLst>
              <a:ext uri="{FF2B5EF4-FFF2-40B4-BE49-F238E27FC236}">
                <a16:creationId xmlns:a16="http://schemas.microsoft.com/office/drawing/2014/main" id="{C790D51D-40A0-4952-8225-E3FBB1AD5C98}"/>
              </a:ext>
            </a:extLst>
          </p:cNvPr>
          <p:cNvSpPr/>
          <p:nvPr/>
        </p:nvSpPr>
        <p:spPr>
          <a:xfrm>
            <a:off x="4356521" y="5985625"/>
            <a:ext cx="2952329" cy="4001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0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>
    <p:sndAc>
      <p:stSnd>
        <p:snd r:embed="rId2" name="1.Toutes les femmes sont bel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3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3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4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6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2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4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6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8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0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2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4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237</TotalTime>
  <Words>48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Georgia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57</cp:revision>
  <dcterms:created xsi:type="dcterms:W3CDTF">2020-02-21T13:54:42Z</dcterms:created>
  <dcterms:modified xsi:type="dcterms:W3CDTF">2023-01-18T09:30:06Z</dcterms:modified>
</cp:coreProperties>
</file>