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64" r:id="rId5"/>
    <p:sldId id="301" r:id="rId6"/>
    <p:sldId id="312" r:id="rId7"/>
    <p:sldId id="313" r:id="rId8"/>
    <p:sldId id="281" r:id="rId9"/>
    <p:sldId id="311" r:id="rId10"/>
    <p:sldId id="278" r:id="rId11"/>
    <p:sldId id="285" r:id="rId12"/>
    <p:sldId id="288" r:id="rId13"/>
    <p:sldId id="287" r:id="rId14"/>
    <p:sldId id="289" r:id="rId15"/>
    <p:sldId id="302" r:id="rId16"/>
    <p:sldId id="300" r:id="rId17"/>
    <p:sldId id="299" r:id="rId18"/>
    <p:sldId id="297" r:id="rId19"/>
    <p:sldId id="298" r:id="rId20"/>
    <p:sldId id="296" r:id="rId21"/>
    <p:sldId id="307" r:id="rId22"/>
    <p:sldId id="294" r:id="rId23"/>
    <p:sldId id="305" r:id="rId24"/>
    <p:sldId id="306" r:id="rId25"/>
    <p:sldId id="310" r:id="rId26"/>
    <p:sldId id="309" r:id="rId27"/>
    <p:sldId id="308" r:id="rId28"/>
    <p:sldId id="304" r:id="rId29"/>
    <p:sldId id="303" r:id="rId30"/>
    <p:sldId id="29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18.01.2023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603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CD60877-C09E-3F8A-5E17-A0F8C6FBD8AF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  25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ice valley.wav"/>
            </a:hlinkClick>
            <a:extLst>
              <a:ext uri="{FF2B5EF4-FFF2-40B4-BE49-F238E27FC236}">
                <a16:creationId xmlns:a16="http://schemas.microsoft.com/office/drawing/2014/main" id="{F673F688-8842-4E11-A2E7-CD6DD5110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4295" y="392394"/>
            <a:ext cx="433352" cy="390446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5EFF45FD-C4A7-22CE-F9C6-B38195998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2074"/>
            <a:ext cx="10801200" cy="582925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233821D-E92B-6A29-6074-AFDCF6E720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79435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94DF77D-DD4D-CA07-784C-48EFB779839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18877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ice valle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Rice val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04AFB7D8-47D6-8973-E04A-2497610177EF}"/>
              </a:ext>
            </a:extLst>
          </p:cNvPr>
          <p:cNvSpPr/>
          <p:nvPr/>
        </p:nvSpPr>
        <p:spPr>
          <a:xfrm>
            <a:off x="6816080" y="103621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Čína 25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F09A279-4BD9-649E-930E-9F25F24D9B4D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55A1AD-C8CB-65B4-6849-DD7B6EDDF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89C767-61DB-441A-31CC-0F29321E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B1B3FF-4318-5755-B927-C4DA618AE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18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3F2D9EB-7CE5-DE42-9CA8-09CF5DB19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370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C2B74A-B06F-05EB-D9C0-EADE4EF52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F6B39B-BF41-9A92-F509-8CDB47EEF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7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4E2EEE6-F935-E5EC-AA3B-094586A45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A887B6-7576-9BF4-BE89-87BF9E7CA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ADA950-089D-3CEE-F9F3-B871D4BBE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428ED39-FA98-C1C4-9DC8-C69756988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A4C629-D059-39E1-9D7A-76B62862D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B8FAA7-9D56-4042-A743-A9649EE37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C1902C-B1B3-A13A-507E-B9F00FB6D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869F02-DE21-07F9-ABE2-AAFA401C2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0743BD-B6F2-7E3C-3EFA-497C72739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FFE76E-6D21-27BB-1D80-684D3B5BC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1FE9212-B9E8-9D0C-567B-42E9C8815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5D84AC-8CB5-39FD-E4AD-A48FA313A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6653E3-C805-E770-68C4-6ED59C795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8651BF-7BE1-6EEB-DF53-04B37819A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D9F959F-1379-E37B-8A8A-12EE658D4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4B5B561-0DA8-AC93-4608-F32121365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18EBEC-C6D1-21A7-3F88-D860E303D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A0A7FF-7F87-551D-4792-E245F658D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48EEDD-E3D6-4927-FA88-530E0EF5B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2E0CCA-FBBD-0C5C-33C5-3A80DD33E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3F6AB4-E8B4-EC89-29C8-D4758FB33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C519A1CB-84D8-BD0A-521F-76668DC776A3}"/>
              </a:ext>
            </a:extLst>
          </p:cNvPr>
          <p:cNvSpPr txBox="1"/>
          <p:nvPr/>
        </p:nvSpPr>
        <p:spPr>
          <a:xfrm>
            <a:off x="1703512" y="4149080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5400" b="1" dirty="0">
                <a:solidFill>
                  <a:srgbClr val="FFFF00"/>
                </a:solidFill>
              </a:rPr>
              <a:t>中国见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1FE448D-1402-9915-C292-238A8DC78D44}"/>
              </a:ext>
            </a:extLst>
          </p:cNvPr>
          <p:cNvSpPr txBox="1"/>
          <p:nvPr/>
        </p:nvSpPr>
        <p:spPr>
          <a:xfrm>
            <a:off x="1487488" y="5163289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>
                <a:solidFill>
                  <a:srgbClr val="FFFF00"/>
                </a:solidFill>
              </a:rPr>
              <a:t>Zhōngguó</a:t>
            </a:r>
            <a:r>
              <a:rPr lang="cs-CZ" sz="4000" b="1" dirty="0">
                <a:solidFill>
                  <a:srgbClr val="FFFF00"/>
                </a:solidFill>
              </a:rPr>
              <a:t> </a:t>
            </a:r>
            <a:r>
              <a:rPr lang="cs-CZ" sz="4000" b="1" dirty="0" err="1">
                <a:solidFill>
                  <a:srgbClr val="FFFF00"/>
                </a:solidFill>
              </a:rPr>
              <a:t>jiàn</a:t>
            </a:r>
            <a:endParaRPr lang="cs-CZ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9A6DBB-B517-9BAC-42AF-5E1E60105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A67459E-000B-C90B-5BF3-C90AFB8960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94" y="566975"/>
            <a:ext cx="10778605" cy="49328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3F08E8D-CF68-0571-4436-F319E1FEECF6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CAD2B59-FD80-5A63-E5E8-C531E95CEBCC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774E9FA2-E81D-B320-FDC6-4FC254630415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1764FDE-878A-5F8C-78E6-F7E4D0383BE0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FCF5EFF-CDA4-3581-7B67-15170C1EFEAA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26DBDF4-04E1-9DB5-36A9-25A0DE83BE55}"/>
              </a:ext>
            </a:extLst>
          </p:cNvPr>
          <p:cNvSpPr/>
          <p:nvPr/>
        </p:nvSpPr>
        <p:spPr>
          <a:xfrm>
            <a:off x="4612356" y="57847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87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2023-01-18T14:37:33Z</dcterms:modified>
</cp:coreProperties>
</file>