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2" r:id="rId4"/>
    <p:sldId id="280" r:id="rId5"/>
    <p:sldId id="291" r:id="rId6"/>
    <p:sldId id="273" r:id="rId7"/>
    <p:sldId id="281" r:id="rId8"/>
    <p:sldId id="278" r:id="rId9"/>
    <p:sldId id="285" r:id="rId10"/>
    <p:sldId id="288" r:id="rId11"/>
    <p:sldId id="289" r:id="rId12"/>
    <p:sldId id="287" r:id="rId13"/>
    <p:sldId id="301" r:id="rId14"/>
    <p:sldId id="300" r:id="rId15"/>
    <p:sldId id="298" r:id="rId16"/>
    <p:sldId id="299" r:id="rId17"/>
    <p:sldId id="297" r:id="rId18"/>
    <p:sldId id="296" r:id="rId19"/>
    <p:sldId id="295" r:id="rId20"/>
    <p:sldId id="294" r:id="rId21"/>
    <p:sldId id="307" r:id="rId22"/>
    <p:sldId id="306" r:id="rId23"/>
    <p:sldId id="305" r:id="rId24"/>
    <p:sldId id="304" r:id="rId25"/>
    <p:sldId id="293" r:id="rId26"/>
    <p:sldId id="303" r:id="rId27"/>
    <p:sldId id="308" r:id="rId28"/>
    <p:sldId id="310" r:id="rId29"/>
    <p:sldId id="302" r:id="rId30"/>
    <p:sldId id="292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18.01.2023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1892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B4FF246-B4E4-0593-3AE2-CE117702832B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Čína  17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China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77E5B4D-C43D-44E0-A92D-212304529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C979E632-E1D1-411D-A5FC-B5525644DCC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55840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10B2E9F5-0409-4F15-8B71-2C3772A8FEB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996476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Holding -  China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Holding -  Ch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8C3A81B6-D90B-4266-B969-CFE82D8FD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34366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Xina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Chiny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Kitajska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Çin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Kína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Κίν</a:t>
            </a:r>
            <a:r>
              <a:rPr lang="cs-CZ" altLang="cs-CZ" sz="2400" b="1" dirty="0">
                <a:solidFill>
                  <a:srgbClr val="FF0000"/>
                </a:solidFill>
              </a:rPr>
              <a:t>α   Trung    Quốc   Kiina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סין</a:t>
            </a:r>
            <a:r>
              <a:rPr lang="cs-CZ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Китай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Obsah obrázku obloha, exteriér, vlajka, objekt&#10;&#10;Popis se vygeneroval automaticky.">
            <a:extLst>
              <a:ext uri="{FF2B5EF4-FFF2-40B4-BE49-F238E27FC236}">
                <a16:creationId xmlns:a16="http://schemas.microsoft.com/office/drawing/2014/main" id="{F0B8FDCF-76CA-45EC-9219-9771C190E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BCB28BA2-E52C-443E-B9D4-DA7234CCF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440" y="4924842"/>
            <a:ext cx="1085274" cy="102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5EEBCFD8-A471-41AB-A779-DA99A84B95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1B62FA74-84D2-4FC3-84F4-44D73E8757C8}"/>
              </a:ext>
            </a:extLst>
          </p:cNvPr>
          <p:cNvSpPr/>
          <p:nvPr/>
        </p:nvSpPr>
        <p:spPr>
          <a:xfrm>
            <a:off x="6325362" y="908720"/>
            <a:ext cx="518973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Č í n a   17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86283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4B95A654-D11C-4B70-A471-C02401F77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8">
            <a:extLst>
              <a:ext uri="{FF2B5EF4-FFF2-40B4-BE49-F238E27FC236}">
                <a16:creationId xmlns:a16="http://schemas.microsoft.com/office/drawing/2014/main" id="{A8DC6EC5-EFB4-4544-AA19-BE1F493858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75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China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Chine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Xina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Chiny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Kitajska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Çin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Kína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Κίν</a:t>
            </a:r>
            <a:r>
              <a:rPr lang="cs-CZ" altLang="cs-CZ" sz="2000" b="1" dirty="0">
                <a:solidFill>
                  <a:srgbClr val="FF0000"/>
                </a:solidFill>
              </a:rPr>
              <a:t>α     Trung      Quốc     Kiina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סין</a:t>
            </a:r>
            <a:r>
              <a:rPr lang="cs-CZ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Китай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33141EF-42A5-4052-B2EA-4CC8C5FA4389}"/>
              </a:ext>
            </a:extLst>
          </p:cNvPr>
          <p:cNvSpPr txBox="1"/>
          <p:nvPr/>
        </p:nvSpPr>
        <p:spPr>
          <a:xfrm>
            <a:off x="7680176" y="836712"/>
            <a:ext cx="31920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</a:rPr>
              <a:t>中华人民共和国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DD01606D-8C04-45F6-93EC-4C9D316A7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79A114F-3C79-42C8-9041-41B57C0C8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1C6D39-EC85-4158-80A9-96DB5DB38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6F07BEB-A2D8-4E13-86B5-5CD1144F36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718100-156F-428C-BC62-DF73BCE82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79ABDB3-D5CD-49F5-A5AA-8D749A63F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ED68D9A-2327-4E3B-8A47-5707E6E24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123BEEA-60D8-4527-96BC-92A668BA96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63ACA67-8C08-4071-A401-633B115DE7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632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52A6D0C-E303-4A64-B638-563434709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62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900682-2B3D-4496-B5E5-4C2BE6351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313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F98B909-D296-4027-95E1-130DC49CA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01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C0A671-882E-4FD1-A838-6351C6039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905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D2FC44-9ED1-4B9B-B00D-B63120C70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36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761E5CE-8070-47E8-8D9E-CB2B953E3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34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34BD9ED-11B0-428F-994D-2DE903E98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132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8CB919-9096-43E1-90C6-DE3BB6DBC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011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02F0011-332A-469C-B623-C2C07D29E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514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931F64D-BCFF-48DF-B3D2-9BC9AE887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506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C85B1A-AE73-44FE-9BCB-595BBB7A9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195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21817F1-8C2E-4B5C-801F-321A7B662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44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EE0BF3F-AAB5-466A-B845-F0AA315D1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514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EEB7075-FBE5-4438-A939-5507BD4A43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610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8C47F61-47E3-4303-98DB-26BA6EAA3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604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5C19F07-3D9E-4ED1-B2AF-8B83C272B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949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3DFBB7-9F68-4804-891C-440D71C09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770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804DA5F-AFF4-43DA-B03D-9D634369F3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7429"/>
            <a:ext cx="10801200" cy="494236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A7757CDE-1C8C-436F-B461-32B9EBD155AB}"/>
              </a:ext>
            </a:extLst>
          </p:cNvPr>
          <p:cNvSpPr/>
          <p:nvPr/>
        </p:nvSpPr>
        <p:spPr>
          <a:xfrm>
            <a:off x="4799856" y="5110683"/>
            <a:ext cx="2967287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065585A0-D6EC-430C-9F27-E527737198E3}"/>
              </a:ext>
            </a:extLst>
          </p:cNvPr>
          <p:cNvSpPr/>
          <p:nvPr/>
        </p:nvSpPr>
        <p:spPr>
          <a:xfrm>
            <a:off x="391070" y="5074407"/>
            <a:ext cx="293404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91294BC7-29FA-4A86-924F-26B01C202120}"/>
              </a:ext>
            </a:extLst>
          </p:cNvPr>
          <p:cNvSpPr/>
          <p:nvPr/>
        </p:nvSpPr>
        <p:spPr>
          <a:xfrm>
            <a:off x="9768408" y="5055893"/>
            <a:ext cx="1838602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7D5C5F9A-17C1-4037-8299-42EB6EA6C214}"/>
              </a:ext>
            </a:extLst>
          </p:cNvPr>
          <p:cNvSpPr/>
          <p:nvPr/>
        </p:nvSpPr>
        <p:spPr>
          <a:xfrm>
            <a:off x="162322" y="635328"/>
            <a:ext cx="449351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273E0B3E-D729-4AB3-9534-A9BBB73B2401}"/>
              </a:ext>
            </a:extLst>
          </p:cNvPr>
          <p:cNvSpPr/>
          <p:nvPr/>
        </p:nvSpPr>
        <p:spPr>
          <a:xfrm>
            <a:off x="8311290" y="736867"/>
            <a:ext cx="3696285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633AFA09-E0E1-4FE6-9F18-EBF7E11D0DFF}"/>
              </a:ext>
            </a:extLst>
          </p:cNvPr>
          <p:cNvSpPr/>
          <p:nvPr/>
        </p:nvSpPr>
        <p:spPr>
          <a:xfrm>
            <a:off x="9120336" y="2428447"/>
            <a:ext cx="22810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7200" b="1" u="sng" dirty="0">
                <a:solidFill>
                  <a:srgbClr val="FF0000"/>
                </a:solidFill>
                <a:latin typeface="Roboto" panose="02000000000000000000" pitchFamily="2" charset="0"/>
              </a:rPr>
              <a:t>再见</a:t>
            </a:r>
            <a:endParaRPr lang="cs-CZ" sz="72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296</TotalTime>
  <Words>107</Words>
  <Application>Microsoft Office PowerPoint</Application>
  <PresentationFormat>Širokoúhlá obrazovka</PresentationFormat>
  <Paragraphs>16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Roboto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105</cp:revision>
  <dcterms:created xsi:type="dcterms:W3CDTF">2020-02-21T13:54:42Z</dcterms:created>
  <dcterms:modified xsi:type="dcterms:W3CDTF">2023-01-18T09:13:42Z</dcterms:modified>
</cp:coreProperties>
</file>