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5" r:id="rId3"/>
    <p:sldId id="256"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lw/4P9XuVFC+AZFnsaC2Q==" hashData="rVzbwuiXskrhjmSRPNCo4jTlqD6UNvIpNTkQCvJrzpFpuQzHbsNd0dusv4xqnvMUnQF66pGzqsq5lHJOkl2WE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A0E864-5424-495E-9C2C-5F9782318092}" v="106" dt="2023-01-16T08:54:37.652"/>
    <p1510:client id="{C361A3DD-CBE2-49AD-BFC4-39308130E975}" v="41" dt="2023-01-16T06:21:35.0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71" autoAdjust="0"/>
    <p:restoredTop sz="94660"/>
  </p:normalViewPr>
  <p:slideViewPr>
    <p:cSldViewPr snapToGrid="0">
      <p:cViewPr varScale="1">
        <p:scale>
          <a:sx n="93" d="100"/>
          <a:sy n="93" d="100"/>
        </p:scale>
        <p:origin x="6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AFC42F-5D40-C3EC-6F4D-8890DD31E50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9D7FF1A-1469-89A7-A62D-5A76DE898D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BE0023A-207E-BFDA-DCD0-6090F35E4745}"/>
              </a:ext>
            </a:extLst>
          </p:cNvPr>
          <p:cNvSpPr>
            <a:spLocks noGrp="1"/>
          </p:cNvSpPr>
          <p:nvPr>
            <p:ph type="dt" sz="half" idx="10"/>
          </p:nvPr>
        </p:nvSpPr>
        <p:spPr/>
        <p:txBody>
          <a:bodyPr/>
          <a:lstStyle/>
          <a:p>
            <a:fld id="{E4B0CA2D-411A-477B-8EC3-8FD183BC4FFB}" type="datetimeFigureOut">
              <a:rPr lang="fr-FR" smtClean="0"/>
              <a:t>16/01/2023</a:t>
            </a:fld>
            <a:endParaRPr lang="fr-FR"/>
          </a:p>
        </p:txBody>
      </p:sp>
      <p:sp>
        <p:nvSpPr>
          <p:cNvPr id="5" name="Espace réservé du pied de page 4">
            <a:extLst>
              <a:ext uri="{FF2B5EF4-FFF2-40B4-BE49-F238E27FC236}">
                <a16:creationId xmlns:a16="http://schemas.microsoft.com/office/drawing/2014/main" id="{7721230A-37B6-3D15-831B-BD9D16C12E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AD44E4D-43D0-D204-854F-AF0AAFB393C9}"/>
              </a:ext>
            </a:extLst>
          </p:cNvPr>
          <p:cNvSpPr>
            <a:spLocks noGrp="1"/>
          </p:cNvSpPr>
          <p:nvPr>
            <p:ph type="sldNum" sz="quarter" idx="12"/>
          </p:nvPr>
        </p:nvSpPr>
        <p:spPr/>
        <p:txBody>
          <a:bodyPr/>
          <a:lstStyle/>
          <a:p>
            <a:fld id="{B03984F1-C9DA-4FCB-AD58-F2C9023FCF66}" type="slidenum">
              <a:rPr lang="fr-FR" smtClean="0"/>
              <a:t>‹N°›</a:t>
            </a:fld>
            <a:endParaRPr lang="fr-FR"/>
          </a:p>
        </p:txBody>
      </p:sp>
    </p:spTree>
    <p:extLst>
      <p:ext uri="{BB962C8B-B14F-4D97-AF65-F5344CB8AC3E}">
        <p14:creationId xmlns:p14="http://schemas.microsoft.com/office/powerpoint/2010/main" val="2660082147"/>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345636-9E1B-5586-BAB9-9936C3CD2F6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4DA260F-AB95-20CB-41FB-9567C77D338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36FC204-8556-4479-7CE2-9A79031122E7}"/>
              </a:ext>
            </a:extLst>
          </p:cNvPr>
          <p:cNvSpPr>
            <a:spLocks noGrp="1"/>
          </p:cNvSpPr>
          <p:nvPr>
            <p:ph type="dt" sz="half" idx="10"/>
          </p:nvPr>
        </p:nvSpPr>
        <p:spPr/>
        <p:txBody>
          <a:bodyPr/>
          <a:lstStyle/>
          <a:p>
            <a:fld id="{E4B0CA2D-411A-477B-8EC3-8FD183BC4FFB}" type="datetimeFigureOut">
              <a:rPr lang="fr-FR" smtClean="0"/>
              <a:t>16/01/2023</a:t>
            </a:fld>
            <a:endParaRPr lang="fr-FR"/>
          </a:p>
        </p:txBody>
      </p:sp>
      <p:sp>
        <p:nvSpPr>
          <p:cNvPr id="5" name="Espace réservé du pied de page 4">
            <a:extLst>
              <a:ext uri="{FF2B5EF4-FFF2-40B4-BE49-F238E27FC236}">
                <a16:creationId xmlns:a16="http://schemas.microsoft.com/office/drawing/2014/main" id="{296940DE-93B6-36E2-FB34-CD3A252EFE4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E0FF81A-C2DA-4B16-D622-BE87C9676379}"/>
              </a:ext>
            </a:extLst>
          </p:cNvPr>
          <p:cNvSpPr>
            <a:spLocks noGrp="1"/>
          </p:cNvSpPr>
          <p:nvPr>
            <p:ph type="sldNum" sz="quarter" idx="12"/>
          </p:nvPr>
        </p:nvSpPr>
        <p:spPr/>
        <p:txBody>
          <a:bodyPr/>
          <a:lstStyle/>
          <a:p>
            <a:fld id="{B03984F1-C9DA-4FCB-AD58-F2C9023FCF66}" type="slidenum">
              <a:rPr lang="fr-FR" smtClean="0"/>
              <a:t>‹N°›</a:t>
            </a:fld>
            <a:endParaRPr lang="fr-FR"/>
          </a:p>
        </p:txBody>
      </p:sp>
    </p:spTree>
    <p:extLst>
      <p:ext uri="{BB962C8B-B14F-4D97-AF65-F5344CB8AC3E}">
        <p14:creationId xmlns:p14="http://schemas.microsoft.com/office/powerpoint/2010/main" val="2285874976"/>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DAB315-BD57-572D-4A01-ED3FD6495D2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2C8D017-55B2-A653-90A1-3FBF7ABB907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DA62D54-7771-2771-0CEF-8F77710346EB}"/>
              </a:ext>
            </a:extLst>
          </p:cNvPr>
          <p:cNvSpPr>
            <a:spLocks noGrp="1"/>
          </p:cNvSpPr>
          <p:nvPr>
            <p:ph type="dt" sz="half" idx="10"/>
          </p:nvPr>
        </p:nvSpPr>
        <p:spPr/>
        <p:txBody>
          <a:bodyPr/>
          <a:lstStyle/>
          <a:p>
            <a:fld id="{E4B0CA2D-411A-477B-8EC3-8FD183BC4FFB}" type="datetimeFigureOut">
              <a:rPr lang="fr-FR" smtClean="0"/>
              <a:t>16/01/2023</a:t>
            </a:fld>
            <a:endParaRPr lang="fr-FR"/>
          </a:p>
        </p:txBody>
      </p:sp>
      <p:sp>
        <p:nvSpPr>
          <p:cNvPr id="5" name="Espace réservé du pied de page 4">
            <a:extLst>
              <a:ext uri="{FF2B5EF4-FFF2-40B4-BE49-F238E27FC236}">
                <a16:creationId xmlns:a16="http://schemas.microsoft.com/office/drawing/2014/main" id="{A9F27C46-69ED-08D8-09B7-5267323C654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0CF36AB-3E0C-5031-153E-AAEC1EB1FE16}"/>
              </a:ext>
            </a:extLst>
          </p:cNvPr>
          <p:cNvSpPr>
            <a:spLocks noGrp="1"/>
          </p:cNvSpPr>
          <p:nvPr>
            <p:ph type="sldNum" sz="quarter" idx="12"/>
          </p:nvPr>
        </p:nvSpPr>
        <p:spPr/>
        <p:txBody>
          <a:bodyPr/>
          <a:lstStyle/>
          <a:p>
            <a:fld id="{B03984F1-C9DA-4FCB-AD58-F2C9023FCF66}" type="slidenum">
              <a:rPr lang="fr-FR" smtClean="0"/>
              <a:t>‹N°›</a:t>
            </a:fld>
            <a:endParaRPr lang="fr-FR"/>
          </a:p>
        </p:txBody>
      </p:sp>
    </p:spTree>
    <p:extLst>
      <p:ext uri="{BB962C8B-B14F-4D97-AF65-F5344CB8AC3E}">
        <p14:creationId xmlns:p14="http://schemas.microsoft.com/office/powerpoint/2010/main" val="3766824646"/>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0138FF-CB1C-6DC6-D16C-BDCBF05EE78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A2088CB-C530-7B9F-419B-7FDD612ECC6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2CFAC3A-F8A1-279C-F3E1-72636118D93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6D5CC27-2CD1-F1C8-D6CA-EB7B5F92360E}"/>
              </a:ext>
            </a:extLst>
          </p:cNvPr>
          <p:cNvSpPr>
            <a:spLocks noGrp="1"/>
          </p:cNvSpPr>
          <p:nvPr>
            <p:ph type="dt" sz="half" idx="10"/>
          </p:nvPr>
        </p:nvSpPr>
        <p:spPr/>
        <p:txBody>
          <a:bodyPr/>
          <a:lstStyle/>
          <a:p>
            <a:fld id="{E4B0CA2D-411A-477B-8EC3-8FD183BC4FFB}" type="datetimeFigureOut">
              <a:rPr lang="fr-FR" smtClean="0"/>
              <a:t>16/01/2023</a:t>
            </a:fld>
            <a:endParaRPr lang="fr-FR"/>
          </a:p>
        </p:txBody>
      </p:sp>
      <p:sp>
        <p:nvSpPr>
          <p:cNvPr id="6" name="Espace réservé du pied de page 5">
            <a:extLst>
              <a:ext uri="{FF2B5EF4-FFF2-40B4-BE49-F238E27FC236}">
                <a16:creationId xmlns:a16="http://schemas.microsoft.com/office/drawing/2014/main" id="{D81090ED-DA62-7DB4-CAD1-37EFBCAF81A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A99C408-BA17-E85C-3E79-230418C88307}"/>
              </a:ext>
            </a:extLst>
          </p:cNvPr>
          <p:cNvSpPr>
            <a:spLocks noGrp="1"/>
          </p:cNvSpPr>
          <p:nvPr>
            <p:ph type="sldNum" sz="quarter" idx="12"/>
          </p:nvPr>
        </p:nvSpPr>
        <p:spPr/>
        <p:txBody>
          <a:bodyPr/>
          <a:lstStyle/>
          <a:p>
            <a:fld id="{B03984F1-C9DA-4FCB-AD58-F2C9023FCF66}" type="slidenum">
              <a:rPr lang="fr-FR" smtClean="0"/>
              <a:t>‹N°›</a:t>
            </a:fld>
            <a:endParaRPr lang="fr-FR"/>
          </a:p>
        </p:txBody>
      </p:sp>
    </p:spTree>
    <p:extLst>
      <p:ext uri="{BB962C8B-B14F-4D97-AF65-F5344CB8AC3E}">
        <p14:creationId xmlns:p14="http://schemas.microsoft.com/office/powerpoint/2010/main" val="2272489804"/>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6D6775-C6E1-AFA3-0E10-C45387E2B8F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3A7915C-9304-2061-1917-5C37380C02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B1771A3-0E09-8927-7A72-AD985AE4DAC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D48A3B3-22E7-CB9F-5E64-CEF1779F4E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9893A09-B699-84F1-ACE4-1E1656831A3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40FB1AD-2A08-DA59-A8CE-1B005E23EA75}"/>
              </a:ext>
            </a:extLst>
          </p:cNvPr>
          <p:cNvSpPr>
            <a:spLocks noGrp="1"/>
          </p:cNvSpPr>
          <p:nvPr>
            <p:ph type="dt" sz="half" idx="10"/>
          </p:nvPr>
        </p:nvSpPr>
        <p:spPr/>
        <p:txBody>
          <a:bodyPr/>
          <a:lstStyle/>
          <a:p>
            <a:fld id="{E4B0CA2D-411A-477B-8EC3-8FD183BC4FFB}" type="datetimeFigureOut">
              <a:rPr lang="fr-FR" smtClean="0"/>
              <a:t>16/01/2023</a:t>
            </a:fld>
            <a:endParaRPr lang="fr-FR"/>
          </a:p>
        </p:txBody>
      </p:sp>
      <p:sp>
        <p:nvSpPr>
          <p:cNvPr id="8" name="Espace réservé du pied de page 7">
            <a:extLst>
              <a:ext uri="{FF2B5EF4-FFF2-40B4-BE49-F238E27FC236}">
                <a16:creationId xmlns:a16="http://schemas.microsoft.com/office/drawing/2014/main" id="{13BD20F4-0D5D-3E91-9DAE-091D6B11A21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DA28FA5-CF97-E592-8742-7B6E06B1C3E6}"/>
              </a:ext>
            </a:extLst>
          </p:cNvPr>
          <p:cNvSpPr>
            <a:spLocks noGrp="1"/>
          </p:cNvSpPr>
          <p:nvPr>
            <p:ph type="sldNum" sz="quarter" idx="12"/>
          </p:nvPr>
        </p:nvSpPr>
        <p:spPr/>
        <p:txBody>
          <a:bodyPr/>
          <a:lstStyle/>
          <a:p>
            <a:fld id="{B03984F1-C9DA-4FCB-AD58-F2C9023FCF66}" type="slidenum">
              <a:rPr lang="fr-FR" smtClean="0"/>
              <a:t>‹N°›</a:t>
            </a:fld>
            <a:endParaRPr lang="fr-FR"/>
          </a:p>
        </p:txBody>
      </p:sp>
    </p:spTree>
    <p:extLst>
      <p:ext uri="{BB962C8B-B14F-4D97-AF65-F5344CB8AC3E}">
        <p14:creationId xmlns:p14="http://schemas.microsoft.com/office/powerpoint/2010/main" val="3627159533"/>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AE0865-397A-B58E-D5A0-4A52818F434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2691E32-1624-C3D7-11BA-810FDFF391B6}"/>
              </a:ext>
            </a:extLst>
          </p:cNvPr>
          <p:cNvSpPr>
            <a:spLocks noGrp="1"/>
          </p:cNvSpPr>
          <p:nvPr>
            <p:ph type="dt" sz="half" idx="10"/>
          </p:nvPr>
        </p:nvSpPr>
        <p:spPr/>
        <p:txBody>
          <a:bodyPr/>
          <a:lstStyle/>
          <a:p>
            <a:fld id="{E4B0CA2D-411A-477B-8EC3-8FD183BC4FFB}" type="datetimeFigureOut">
              <a:rPr lang="fr-FR" smtClean="0"/>
              <a:t>16/01/2023</a:t>
            </a:fld>
            <a:endParaRPr lang="fr-FR"/>
          </a:p>
        </p:txBody>
      </p:sp>
      <p:sp>
        <p:nvSpPr>
          <p:cNvPr id="4" name="Espace réservé du pied de page 3">
            <a:extLst>
              <a:ext uri="{FF2B5EF4-FFF2-40B4-BE49-F238E27FC236}">
                <a16:creationId xmlns:a16="http://schemas.microsoft.com/office/drawing/2014/main" id="{217C77B0-3FF8-5403-34DB-E1218B1931E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024D963-62C0-BF4D-C21C-BCF89E46CCFF}"/>
              </a:ext>
            </a:extLst>
          </p:cNvPr>
          <p:cNvSpPr>
            <a:spLocks noGrp="1"/>
          </p:cNvSpPr>
          <p:nvPr>
            <p:ph type="sldNum" sz="quarter" idx="12"/>
          </p:nvPr>
        </p:nvSpPr>
        <p:spPr/>
        <p:txBody>
          <a:bodyPr/>
          <a:lstStyle/>
          <a:p>
            <a:fld id="{B03984F1-C9DA-4FCB-AD58-F2C9023FCF66}" type="slidenum">
              <a:rPr lang="fr-FR" smtClean="0"/>
              <a:t>‹N°›</a:t>
            </a:fld>
            <a:endParaRPr lang="fr-FR"/>
          </a:p>
        </p:txBody>
      </p:sp>
    </p:spTree>
    <p:extLst>
      <p:ext uri="{BB962C8B-B14F-4D97-AF65-F5344CB8AC3E}">
        <p14:creationId xmlns:p14="http://schemas.microsoft.com/office/powerpoint/2010/main" val="2102340096"/>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A0BC4A3-A625-C8B5-D1D5-A8B94F6B0B5C}"/>
              </a:ext>
            </a:extLst>
          </p:cNvPr>
          <p:cNvSpPr>
            <a:spLocks noGrp="1"/>
          </p:cNvSpPr>
          <p:nvPr>
            <p:ph type="dt" sz="half" idx="10"/>
          </p:nvPr>
        </p:nvSpPr>
        <p:spPr/>
        <p:txBody>
          <a:bodyPr/>
          <a:lstStyle/>
          <a:p>
            <a:fld id="{E4B0CA2D-411A-477B-8EC3-8FD183BC4FFB}" type="datetimeFigureOut">
              <a:rPr lang="fr-FR" smtClean="0"/>
              <a:t>16/01/2023</a:t>
            </a:fld>
            <a:endParaRPr lang="fr-FR"/>
          </a:p>
        </p:txBody>
      </p:sp>
      <p:sp>
        <p:nvSpPr>
          <p:cNvPr id="3" name="Espace réservé du pied de page 2">
            <a:extLst>
              <a:ext uri="{FF2B5EF4-FFF2-40B4-BE49-F238E27FC236}">
                <a16:creationId xmlns:a16="http://schemas.microsoft.com/office/drawing/2014/main" id="{EE1CAA60-1009-6C18-0AEC-A4F1AC49EB0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95D8AD5-F143-72E9-2FBF-F106F09D73DC}"/>
              </a:ext>
            </a:extLst>
          </p:cNvPr>
          <p:cNvSpPr>
            <a:spLocks noGrp="1"/>
          </p:cNvSpPr>
          <p:nvPr>
            <p:ph type="sldNum" sz="quarter" idx="12"/>
          </p:nvPr>
        </p:nvSpPr>
        <p:spPr/>
        <p:txBody>
          <a:bodyPr/>
          <a:lstStyle/>
          <a:p>
            <a:fld id="{B03984F1-C9DA-4FCB-AD58-F2C9023FCF66}" type="slidenum">
              <a:rPr lang="fr-FR" smtClean="0"/>
              <a:t>‹N°›</a:t>
            </a:fld>
            <a:endParaRPr lang="fr-FR"/>
          </a:p>
        </p:txBody>
      </p:sp>
    </p:spTree>
    <p:extLst>
      <p:ext uri="{BB962C8B-B14F-4D97-AF65-F5344CB8AC3E}">
        <p14:creationId xmlns:p14="http://schemas.microsoft.com/office/powerpoint/2010/main" val="3933443904"/>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3C0F50-6F9F-E763-3E0F-1B4C10FE43F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945E65F-52CF-BCE3-E2D7-5E717A2D6E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FAE128-4166-1FC4-E9F2-43C9501BC3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4B9B481-5991-1186-5634-EBA7A02070DF}"/>
              </a:ext>
            </a:extLst>
          </p:cNvPr>
          <p:cNvSpPr>
            <a:spLocks noGrp="1"/>
          </p:cNvSpPr>
          <p:nvPr>
            <p:ph type="dt" sz="half" idx="10"/>
          </p:nvPr>
        </p:nvSpPr>
        <p:spPr/>
        <p:txBody>
          <a:bodyPr/>
          <a:lstStyle/>
          <a:p>
            <a:fld id="{E4B0CA2D-411A-477B-8EC3-8FD183BC4FFB}" type="datetimeFigureOut">
              <a:rPr lang="fr-FR" smtClean="0"/>
              <a:t>16/01/2023</a:t>
            </a:fld>
            <a:endParaRPr lang="fr-FR"/>
          </a:p>
        </p:txBody>
      </p:sp>
      <p:sp>
        <p:nvSpPr>
          <p:cNvPr id="6" name="Espace réservé du pied de page 5">
            <a:extLst>
              <a:ext uri="{FF2B5EF4-FFF2-40B4-BE49-F238E27FC236}">
                <a16:creationId xmlns:a16="http://schemas.microsoft.com/office/drawing/2014/main" id="{FB55AF00-22E1-5568-3249-415EB970EDE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192C96C-C3E4-70C0-45E8-09DB84194C50}"/>
              </a:ext>
            </a:extLst>
          </p:cNvPr>
          <p:cNvSpPr>
            <a:spLocks noGrp="1"/>
          </p:cNvSpPr>
          <p:nvPr>
            <p:ph type="sldNum" sz="quarter" idx="12"/>
          </p:nvPr>
        </p:nvSpPr>
        <p:spPr/>
        <p:txBody>
          <a:bodyPr/>
          <a:lstStyle/>
          <a:p>
            <a:fld id="{B03984F1-C9DA-4FCB-AD58-F2C9023FCF66}" type="slidenum">
              <a:rPr lang="fr-FR" smtClean="0"/>
              <a:t>‹N°›</a:t>
            </a:fld>
            <a:endParaRPr lang="fr-FR"/>
          </a:p>
        </p:txBody>
      </p:sp>
    </p:spTree>
    <p:extLst>
      <p:ext uri="{BB962C8B-B14F-4D97-AF65-F5344CB8AC3E}">
        <p14:creationId xmlns:p14="http://schemas.microsoft.com/office/powerpoint/2010/main" val="504128837"/>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39C8E5-62D8-49FB-9EE8-994DE4258D3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A81F949-8598-24B3-1068-CCB13E58D91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96692D8-0C3F-E456-3769-AFBE7F3F04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28AEA6E-BF6F-1089-4D68-F51D168283ED}"/>
              </a:ext>
            </a:extLst>
          </p:cNvPr>
          <p:cNvSpPr>
            <a:spLocks noGrp="1"/>
          </p:cNvSpPr>
          <p:nvPr>
            <p:ph type="dt" sz="half" idx="10"/>
          </p:nvPr>
        </p:nvSpPr>
        <p:spPr/>
        <p:txBody>
          <a:bodyPr/>
          <a:lstStyle/>
          <a:p>
            <a:fld id="{E4B0CA2D-411A-477B-8EC3-8FD183BC4FFB}" type="datetimeFigureOut">
              <a:rPr lang="fr-FR" smtClean="0"/>
              <a:t>16/01/2023</a:t>
            </a:fld>
            <a:endParaRPr lang="fr-FR"/>
          </a:p>
        </p:txBody>
      </p:sp>
      <p:sp>
        <p:nvSpPr>
          <p:cNvPr id="6" name="Espace réservé du pied de page 5">
            <a:extLst>
              <a:ext uri="{FF2B5EF4-FFF2-40B4-BE49-F238E27FC236}">
                <a16:creationId xmlns:a16="http://schemas.microsoft.com/office/drawing/2014/main" id="{E9DF819A-70C6-C4A3-F010-96EAB8B6638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5178473-428D-2CDD-2EA4-ECCE32629CE1}"/>
              </a:ext>
            </a:extLst>
          </p:cNvPr>
          <p:cNvSpPr>
            <a:spLocks noGrp="1"/>
          </p:cNvSpPr>
          <p:nvPr>
            <p:ph type="sldNum" sz="quarter" idx="12"/>
          </p:nvPr>
        </p:nvSpPr>
        <p:spPr/>
        <p:txBody>
          <a:bodyPr/>
          <a:lstStyle/>
          <a:p>
            <a:fld id="{B03984F1-C9DA-4FCB-AD58-F2C9023FCF66}" type="slidenum">
              <a:rPr lang="fr-FR" smtClean="0"/>
              <a:t>‹N°›</a:t>
            </a:fld>
            <a:endParaRPr lang="fr-FR"/>
          </a:p>
        </p:txBody>
      </p:sp>
    </p:spTree>
    <p:extLst>
      <p:ext uri="{BB962C8B-B14F-4D97-AF65-F5344CB8AC3E}">
        <p14:creationId xmlns:p14="http://schemas.microsoft.com/office/powerpoint/2010/main" val="3968301624"/>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55584F-2C90-0E5E-C620-D4358B600FE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700AD3E-8C26-E546-4927-1AC1E1B3F1F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E248A3D-DC00-3400-4C8A-D788D68241C4}"/>
              </a:ext>
            </a:extLst>
          </p:cNvPr>
          <p:cNvSpPr>
            <a:spLocks noGrp="1"/>
          </p:cNvSpPr>
          <p:nvPr>
            <p:ph type="dt" sz="half" idx="10"/>
          </p:nvPr>
        </p:nvSpPr>
        <p:spPr/>
        <p:txBody>
          <a:bodyPr/>
          <a:lstStyle/>
          <a:p>
            <a:fld id="{E4B0CA2D-411A-477B-8EC3-8FD183BC4FFB}" type="datetimeFigureOut">
              <a:rPr lang="fr-FR" smtClean="0"/>
              <a:t>16/01/2023</a:t>
            </a:fld>
            <a:endParaRPr lang="fr-FR"/>
          </a:p>
        </p:txBody>
      </p:sp>
      <p:sp>
        <p:nvSpPr>
          <p:cNvPr id="5" name="Espace réservé du pied de page 4">
            <a:extLst>
              <a:ext uri="{FF2B5EF4-FFF2-40B4-BE49-F238E27FC236}">
                <a16:creationId xmlns:a16="http://schemas.microsoft.com/office/drawing/2014/main" id="{8621C0CF-452C-C40C-E5D4-4F1E5B18BF9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8DDF8D3-DCD1-2361-5914-8572923C306B}"/>
              </a:ext>
            </a:extLst>
          </p:cNvPr>
          <p:cNvSpPr>
            <a:spLocks noGrp="1"/>
          </p:cNvSpPr>
          <p:nvPr>
            <p:ph type="sldNum" sz="quarter" idx="12"/>
          </p:nvPr>
        </p:nvSpPr>
        <p:spPr/>
        <p:txBody>
          <a:bodyPr/>
          <a:lstStyle/>
          <a:p>
            <a:fld id="{B03984F1-C9DA-4FCB-AD58-F2C9023FCF66}" type="slidenum">
              <a:rPr lang="fr-FR" smtClean="0"/>
              <a:t>‹N°›</a:t>
            </a:fld>
            <a:endParaRPr lang="fr-FR"/>
          </a:p>
        </p:txBody>
      </p:sp>
    </p:spTree>
    <p:extLst>
      <p:ext uri="{BB962C8B-B14F-4D97-AF65-F5344CB8AC3E}">
        <p14:creationId xmlns:p14="http://schemas.microsoft.com/office/powerpoint/2010/main" val="151876177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4AD8C92-A203-5CF1-C113-A6DF0AB735E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CD21689-5F47-40EB-1B90-DE445D337D7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EBD2DC9-C2D0-478B-0002-A748E6FF336B}"/>
              </a:ext>
            </a:extLst>
          </p:cNvPr>
          <p:cNvSpPr>
            <a:spLocks noGrp="1"/>
          </p:cNvSpPr>
          <p:nvPr>
            <p:ph type="dt" sz="half" idx="10"/>
          </p:nvPr>
        </p:nvSpPr>
        <p:spPr/>
        <p:txBody>
          <a:bodyPr/>
          <a:lstStyle/>
          <a:p>
            <a:fld id="{E4B0CA2D-411A-477B-8EC3-8FD183BC4FFB}" type="datetimeFigureOut">
              <a:rPr lang="fr-FR" smtClean="0"/>
              <a:t>16/01/2023</a:t>
            </a:fld>
            <a:endParaRPr lang="fr-FR"/>
          </a:p>
        </p:txBody>
      </p:sp>
      <p:sp>
        <p:nvSpPr>
          <p:cNvPr id="5" name="Espace réservé du pied de page 4">
            <a:extLst>
              <a:ext uri="{FF2B5EF4-FFF2-40B4-BE49-F238E27FC236}">
                <a16:creationId xmlns:a16="http://schemas.microsoft.com/office/drawing/2014/main" id="{897FC550-8CF6-E6C8-87E6-789687E9FF7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1186D01-FB83-E01D-94DF-70422F61DDA4}"/>
              </a:ext>
            </a:extLst>
          </p:cNvPr>
          <p:cNvSpPr>
            <a:spLocks noGrp="1"/>
          </p:cNvSpPr>
          <p:nvPr>
            <p:ph type="sldNum" sz="quarter" idx="12"/>
          </p:nvPr>
        </p:nvSpPr>
        <p:spPr/>
        <p:txBody>
          <a:bodyPr/>
          <a:lstStyle/>
          <a:p>
            <a:fld id="{B03984F1-C9DA-4FCB-AD58-F2C9023FCF66}" type="slidenum">
              <a:rPr lang="fr-FR" smtClean="0"/>
              <a:t>‹N°›</a:t>
            </a:fld>
            <a:endParaRPr lang="fr-FR"/>
          </a:p>
        </p:txBody>
      </p:sp>
    </p:spTree>
    <p:extLst>
      <p:ext uri="{BB962C8B-B14F-4D97-AF65-F5344CB8AC3E}">
        <p14:creationId xmlns:p14="http://schemas.microsoft.com/office/powerpoint/2010/main" val="3581699217"/>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682EC38-62A5-777D-C4E0-C8C38F9654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D4FDBC9-FA89-DBB2-FF1E-5DD827FF08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2728E1E-9E15-BB21-220A-5199BD2F7A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B0CA2D-411A-477B-8EC3-8FD183BC4FFB}" type="datetimeFigureOut">
              <a:rPr lang="fr-FR" smtClean="0"/>
              <a:t>16/01/2023</a:t>
            </a:fld>
            <a:endParaRPr lang="fr-FR"/>
          </a:p>
        </p:txBody>
      </p:sp>
      <p:sp>
        <p:nvSpPr>
          <p:cNvPr id="5" name="Espace réservé du pied de page 4">
            <a:extLst>
              <a:ext uri="{FF2B5EF4-FFF2-40B4-BE49-F238E27FC236}">
                <a16:creationId xmlns:a16="http://schemas.microsoft.com/office/drawing/2014/main" id="{94DDD148-7BD1-69EB-04F7-F58DEDCC8B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E39C442-DD8D-811A-EDC8-B56CE86621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3984F1-C9DA-4FCB-AD58-F2C9023FCF66}" type="slidenum">
              <a:rPr lang="fr-FR" smtClean="0"/>
              <a:t>‹N°›</a:t>
            </a:fld>
            <a:endParaRPr lang="fr-FR"/>
          </a:p>
        </p:txBody>
      </p:sp>
    </p:spTree>
    <p:extLst>
      <p:ext uri="{BB962C8B-B14F-4D97-AF65-F5344CB8AC3E}">
        <p14:creationId xmlns:p14="http://schemas.microsoft.com/office/powerpoint/2010/main" val="9435368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6" name="Image 5" descr="Une image contenant bâtiment, voûte, colonnade&#10;&#10;Description générée automatiquement">
            <a:extLst>
              <a:ext uri="{FF2B5EF4-FFF2-40B4-BE49-F238E27FC236}">
                <a16:creationId xmlns:a16="http://schemas.microsoft.com/office/drawing/2014/main" id="{AE0B8DDF-B2D9-EDC9-064E-C42C34509D0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860158" y="1041992"/>
            <a:ext cx="6485861" cy="4518836"/>
          </a:xfrm>
          <a:prstGeom prst="rect">
            <a:avLst/>
          </a:prstGeom>
        </p:spPr>
      </p:pic>
      <p:sp>
        <p:nvSpPr>
          <p:cNvPr id="7" name="ZoneTexte 6">
            <a:extLst>
              <a:ext uri="{FF2B5EF4-FFF2-40B4-BE49-F238E27FC236}">
                <a16:creationId xmlns:a16="http://schemas.microsoft.com/office/drawing/2014/main" id="{330F4FB6-05FA-3D95-BACB-3C64765D877D}"/>
              </a:ext>
            </a:extLst>
          </p:cNvPr>
          <p:cNvSpPr txBox="1"/>
          <p:nvPr/>
        </p:nvSpPr>
        <p:spPr>
          <a:xfrm>
            <a:off x="4316819" y="5709684"/>
            <a:ext cx="5592726"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Le Roman Ponte Pietra à Vérone</a:t>
            </a:r>
          </a:p>
        </p:txBody>
      </p:sp>
      <p:sp>
        <p:nvSpPr>
          <p:cNvPr id="2" name="ZoneTexte 1">
            <a:extLst>
              <a:ext uri="{FF2B5EF4-FFF2-40B4-BE49-F238E27FC236}">
                <a16:creationId xmlns:a16="http://schemas.microsoft.com/office/drawing/2014/main" id="{5BA6CC45-9DE5-03E2-71E8-F4F7B0655555}"/>
              </a:ext>
            </a:extLst>
          </p:cNvPr>
          <p:cNvSpPr txBox="1"/>
          <p:nvPr/>
        </p:nvSpPr>
        <p:spPr>
          <a:xfrm>
            <a:off x="10195775" y="914400"/>
            <a:ext cx="2417242" cy="461665"/>
          </a:xfrm>
          <a:prstGeom prst="rect">
            <a:avLst/>
          </a:prstGeom>
          <a:noFill/>
        </p:spPr>
        <p:txBody>
          <a:bodyPr wrap="square" rtlCol="0">
            <a:spAutoFit/>
          </a:bodyPr>
          <a:lstStyle/>
          <a:p>
            <a:r>
              <a:rPr lang="fr-FR" sz="2400" b="1" dirty="0">
                <a:solidFill>
                  <a:schemeClr val="bg1"/>
                </a:solidFill>
              </a:rPr>
              <a:t>Lorient </a:t>
            </a:r>
          </a:p>
        </p:txBody>
      </p:sp>
      <p:sp>
        <p:nvSpPr>
          <p:cNvPr id="5" name="ZoneTexte 4">
            <a:extLst>
              <a:ext uri="{FF2B5EF4-FFF2-40B4-BE49-F238E27FC236}">
                <a16:creationId xmlns:a16="http://schemas.microsoft.com/office/drawing/2014/main" id="{75C37683-25DA-7BC3-FB8C-F5699A13665E}"/>
              </a:ext>
            </a:extLst>
          </p:cNvPr>
          <p:cNvSpPr txBox="1"/>
          <p:nvPr/>
        </p:nvSpPr>
        <p:spPr>
          <a:xfrm>
            <a:off x="9845749" y="1579239"/>
            <a:ext cx="2157959" cy="461665"/>
          </a:xfrm>
          <a:prstGeom prst="rect">
            <a:avLst/>
          </a:prstGeom>
          <a:noFill/>
        </p:spPr>
        <p:txBody>
          <a:bodyPr wrap="square" rtlCol="0">
            <a:spAutoFit/>
          </a:bodyPr>
          <a:lstStyle/>
          <a:p>
            <a:r>
              <a:rPr lang="fr-FR" sz="2400" b="1" dirty="0">
                <a:solidFill>
                  <a:schemeClr val="bg1"/>
                </a:solidFill>
              </a:rPr>
              <a:t>Vos Propose </a:t>
            </a:r>
          </a:p>
        </p:txBody>
      </p:sp>
      <p:sp>
        <p:nvSpPr>
          <p:cNvPr id="8" name="ZoneTexte 7">
            <a:extLst>
              <a:ext uri="{FF2B5EF4-FFF2-40B4-BE49-F238E27FC236}">
                <a16:creationId xmlns:a16="http://schemas.microsoft.com/office/drawing/2014/main" id="{A98B9629-BAC2-721A-D3E4-4ACBF11F82BD}"/>
              </a:ext>
            </a:extLst>
          </p:cNvPr>
          <p:cNvSpPr txBox="1"/>
          <p:nvPr/>
        </p:nvSpPr>
        <p:spPr>
          <a:xfrm>
            <a:off x="10052659" y="2185210"/>
            <a:ext cx="1996225" cy="461665"/>
          </a:xfrm>
          <a:prstGeom prst="rect">
            <a:avLst/>
          </a:prstGeom>
          <a:noFill/>
        </p:spPr>
        <p:txBody>
          <a:bodyPr wrap="square" rtlCol="0">
            <a:spAutoFit/>
          </a:bodyPr>
          <a:lstStyle/>
          <a:p>
            <a:r>
              <a:rPr lang="fr-FR" sz="2400" b="1" dirty="0">
                <a:solidFill>
                  <a:schemeClr val="bg1"/>
                </a:solidFill>
              </a:rPr>
              <a:t>La Ville De</a:t>
            </a:r>
          </a:p>
        </p:txBody>
      </p:sp>
      <p:sp>
        <p:nvSpPr>
          <p:cNvPr id="9" name="ZoneTexte 8">
            <a:extLst>
              <a:ext uri="{FF2B5EF4-FFF2-40B4-BE49-F238E27FC236}">
                <a16:creationId xmlns:a16="http://schemas.microsoft.com/office/drawing/2014/main" id="{80E6457C-4FBB-3595-DE62-D444ED9BC121}"/>
              </a:ext>
            </a:extLst>
          </p:cNvPr>
          <p:cNvSpPr txBox="1"/>
          <p:nvPr/>
        </p:nvSpPr>
        <p:spPr>
          <a:xfrm>
            <a:off x="9892373" y="2817994"/>
            <a:ext cx="2282455" cy="461665"/>
          </a:xfrm>
          <a:prstGeom prst="rect">
            <a:avLst/>
          </a:prstGeom>
          <a:noFill/>
        </p:spPr>
        <p:txBody>
          <a:bodyPr wrap="square" rtlCol="0">
            <a:spAutoFit/>
          </a:bodyPr>
          <a:lstStyle/>
          <a:p>
            <a:r>
              <a:rPr lang="fr-FR" sz="2400" b="1" dirty="0">
                <a:solidFill>
                  <a:schemeClr val="bg1"/>
                </a:solidFill>
              </a:rPr>
              <a:t>Vérone (Italie )</a:t>
            </a:r>
          </a:p>
        </p:txBody>
      </p:sp>
    </p:spTree>
    <p:extLst>
      <p:ext uri="{BB962C8B-B14F-4D97-AF65-F5344CB8AC3E}">
        <p14:creationId xmlns:p14="http://schemas.microsoft.com/office/powerpoint/2010/main" val="3395600210"/>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sndAc>
          <p:stSnd loop="1">
            <p:snd r:embed="rId2" name="videoplayback.wav"/>
          </p:stSnd>
        </p:sndAc>
      </p:transition>
    </mc:Choice>
    <mc:Fallback>
      <p:transition spd="slow" advClick="0" advTm="16000">
        <p:fade/>
        <p:sndAc>
          <p:stSnd loop="1">
            <p:snd r:embed="rId2"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7E776A2-03A6-7661-B784-2A976BC0520C}"/>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Vérone est une ville située dans la région de la Vénétie au nord de l'Italie, avec en son cœur une vieille ville médiévale construite sur les rives de l'Adige. Elle a servi de cadre à la tragédie "Roméo et Juliette" de Shakespeare. Une résidence du XIVe siècle avec un minuscule balcon surplombant une cour est appelée "la maison de Juliette". Les Arènes de Vérone sont un immense amphithéâtre romain du Ier siècle, où se déroulent aujourd'hui des concerts et des grandes représentations d'opéra.</a:t>
            </a:r>
          </a:p>
        </p:txBody>
      </p:sp>
    </p:spTree>
    <p:extLst>
      <p:ext uri="{BB962C8B-B14F-4D97-AF65-F5344CB8AC3E}">
        <p14:creationId xmlns:p14="http://schemas.microsoft.com/office/powerpoint/2010/main" val="2673790442"/>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5" name="Image 4" descr="Une image contenant texte&#10;&#10;Description générée automatiquement">
            <a:extLst>
              <a:ext uri="{FF2B5EF4-FFF2-40B4-BE49-F238E27FC236}">
                <a16:creationId xmlns:a16="http://schemas.microsoft.com/office/drawing/2014/main" id="{906F46D5-1721-510E-8D92-BD8271C0D6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49526" y="1052624"/>
            <a:ext cx="6517758" cy="4540102"/>
          </a:xfrm>
          <a:prstGeom prst="rect">
            <a:avLst/>
          </a:prstGeom>
        </p:spPr>
      </p:pic>
      <p:sp>
        <p:nvSpPr>
          <p:cNvPr id="6" name="ZoneTexte 5">
            <a:extLst>
              <a:ext uri="{FF2B5EF4-FFF2-40B4-BE49-F238E27FC236}">
                <a16:creationId xmlns:a16="http://schemas.microsoft.com/office/drawing/2014/main" id="{002001B0-433E-F22E-4A86-B2B268C9AA03}"/>
              </a:ext>
            </a:extLst>
          </p:cNvPr>
          <p:cNvSpPr txBox="1"/>
          <p:nvPr/>
        </p:nvSpPr>
        <p:spPr>
          <a:xfrm>
            <a:off x="9933119" y="913157"/>
            <a:ext cx="2124202" cy="4801314"/>
          </a:xfrm>
          <a:prstGeom prst="rect">
            <a:avLst/>
          </a:prstGeom>
          <a:noFill/>
        </p:spPr>
        <p:txBody>
          <a:bodyPr wrap="square" rtlCol="0">
            <a:spAutoFit/>
          </a:bodyPr>
          <a:lstStyle/>
          <a:p>
            <a:r>
              <a:rPr lang="fr-FR" dirty="0">
                <a:solidFill>
                  <a:schemeClr val="bg1"/>
                </a:solidFill>
              </a:rPr>
              <a:t>Dans le sens des aiguilles d'une montre à partir du haut ; de gauche à droite : Vue de la Piazza Bra depuis les Arènes de Vérone, Maison de Juliette, Arènes de Vérone, Ponte Pietra au coucher du soleil, Statue de la fontaine de la Vierge de Vérone sur la Piazza </a:t>
            </a:r>
            <a:r>
              <a:rPr lang="fr-FR" dirty="0" err="1">
                <a:solidFill>
                  <a:schemeClr val="bg1"/>
                </a:solidFill>
              </a:rPr>
              <a:t>Erbe</a:t>
            </a:r>
            <a:r>
              <a:rPr lang="fr-FR" dirty="0">
                <a:solidFill>
                  <a:schemeClr val="bg1"/>
                </a:solidFill>
              </a:rPr>
              <a:t>, vue de la Piazza </a:t>
            </a:r>
            <a:r>
              <a:rPr lang="fr-FR" dirty="0" err="1">
                <a:solidFill>
                  <a:schemeClr val="bg1"/>
                </a:solidFill>
              </a:rPr>
              <a:t>Erbe</a:t>
            </a:r>
            <a:r>
              <a:rPr lang="fr-FR" dirty="0">
                <a:solidFill>
                  <a:schemeClr val="bg1"/>
                </a:solidFill>
              </a:rPr>
              <a:t> depuis la Tour </a:t>
            </a:r>
            <a:r>
              <a:rPr lang="fr-FR" dirty="0" err="1">
                <a:solidFill>
                  <a:schemeClr val="bg1"/>
                </a:solidFill>
              </a:rPr>
              <a:t>Lamberti</a:t>
            </a:r>
            <a:endParaRPr lang="fr-FR" dirty="0">
              <a:solidFill>
                <a:schemeClr val="bg1"/>
              </a:solidFill>
            </a:endParaRPr>
          </a:p>
        </p:txBody>
      </p:sp>
    </p:spTree>
    <p:extLst>
      <p:ext uri="{BB962C8B-B14F-4D97-AF65-F5344CB8AC3E}">
        <p14:creationId xmlns:p14="http://schemas.microsoft.com/office/powerpoint/2010/main" val="1033185701"/>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32313" y="543338"/>
            <a:ext cx="5327374" cy="5589875"/>
          </a:xfrm>
          <a:prstGeom prst="rect">
            <a:avLst/>
          </a:prstGeom>
        </p:spPr>
      </p:pic>
      <p:pic>
        <p:nvPicPr>
          <p:cNvPr id="4" name="Image 3" descr="Une image contenant extérieur, mammifère, cheval&#10;&#10;Description générée automatiquement">
            <a:extLst>
              <a:ext uri="{FF2B5EF4-FFF2-40B4-BE49-F238E27FC236}">
                <a16:creationId xmlns:a16="http://schemas.microsoft.com/office/drawing/2014/main" id="{46CDFDBE-8AAF-B763-B644-F0D19A0902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96747" y="954157"/>
            <a:ext cx="4598506" cy="4727712"/>
          </a:xfrm>
          <a:prstGeom prst="rect">
            <a:avLst/>
          </a:prstGeom>
        </p:spPr>
      </p:pic>
      <p:sp>
        <p:nvSpPr>
          <p:cNvPr id="6" name="ZoneTexte 5">
            <a:extLst>
              <a:ext uri="{FF2B5EF4-FFF2-40B4-BE49-F238E27FC236}">
                <a16:creationId xmlns:a16="http://schemas.microsoft.com/office/drawing/2014/main" id="{CE18ACC7-9CC8-3717-29E4-7BC237172A70}"/>
              </a:ext>
            </a:extLst>
          </p:cNvPr>
          <p:cNvSpPr txBox="1"/>
          <p:nvPr/>
        </p:nvSpPr>
        <p:spPr>
          <a:xfrm>
            <a:off x="4492487" y="6092688"/>
            <a:ext cx="6042991" cy="400110"/>
          </a:xfrm>
          <a:prstGeom prst="rect">
            <a:avLst/>
          </a:prstGeom>
          <a:noFill/>
        </p:spPr>
        <p:txBody>
          <a:bodyPr wrap="square" rtlCol="0">
            <a:spAutoFit/>
          </a:bodyPr>
          <a:lstStyle/>
          <a:p>
            <a:r>
              <a:rPr lang="fr-FR" sz="2000" b="1" dirty="0"/>
              <a:t>Statue équestre de </a:t>
            </a:r>
            <a:r>
              <a:rPr lang="fr-FR" sz="2000" b="1" dirty="0" err="1"/>
              <a:t>Cangrande</a:t>
            </a:r>
            <a:r>
              <a:rPr lang="fr-FR" sz="2000" b="1" dirty="0"/>
              <a:t> I</a:t>
            </a:r>
          </a:p>
        </p:txBody>
      </p:sp>
    </p:spTree>
    <p:extLst>
      <p:ext uri="{BB962C8B-B14F-4D97-AF65-F5344CB8AC3E}">
        <p14:creationId xmlns:p14="http://schemas.microsoft.com/office/powerpoint/2010/main" val="3986801279"/>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ciel, extérieur, bâtiment, pierre&#10;&#10;Description générée automatiquement">
            <a:extLst>
              <a:ext uri="{FF2B5EF4-FFF2-40B4-BE49-F238E27FC236}">
                <a16:creationId xmlns:a16="http://schemas.microsoft.com/office/drawing/2014/main" id="{D80ABC8D-6CCA-3C19-48C6-DA98B68E69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2470" y="1046923"/>
            <a:ext cx="6453809" cy="4505738"/>
          </a:xfrm>
          <a:prstGeom prst="rect">
            <a:avLst/>
          </a:prstGeom>
        </p:spPr>
      </p:pic>
      <p:sp>
        <p:nvSpPr>
          <p:cNvPr id="5" name="ZoneTexte 4">
            <a:extLst>
              <a:ext uri="{FF2B5EF4-FFF2-40B4-BE49-F238E27FC236}">
                <a16:creationId xmlns:a16="http://schemas.microsoft.com/office/drawing/2014/main" id="{2190F1ED-611D-3467-9A2C-2B65077AC822}"/>
              </a:ext>
            </a:extLst>
          </p:cNvPr>
          <p:cNvSpPr txBox="1"/>
          <p:nvPr/>
        </p:nvSpPr>
        <p:spPr>
          <a:xfrm>
            <a:off x="1577009" y="5747465"/>
            <a:ext cx="9448800" cy="707886"/>
          </a:xfrm>
          <a:prstGeom prst="rect">
            <a:avLst/>
          </a:prstGeom>
          <a:noFill/>
        </p:spPr>
        <p:txBody>
          <a:bodyPr wrap="square" rtlCol="0">
            <a:spAutoFit/>
          </a:bodyPr>
          <a:lstStyle/>
          <a:p>
            <a:endParaRPr lang="fr-FR" sz="2000" b="1" dirty="0">
              <a:solidFill>
                <a:schemeClr val="bg1"/>
              </a:solidFill>
            </a:endParaRPr>
          </a:p>
          <a:p>
            <a:r>
              <a:rPr lang="fr-FR" sz="2000" dirty="0">
                <a:solidFill>
                  <a:schemeClr val="bg1"/>
                </a:solidFill>
              </a:rPr>
              <a:t>Le Lion de Saint Marc , situé sur la Piazza delle </a:t>
            </a:r>
            <a:r>
              <a:rPr lang="fr-FR" sz="2000" dirty="0" err="1">
                <a:solidFill>
                  <a:schemeClr val="bg1"/>
                </a:solidFill>
              </a:rPr>
              <a:t>Erbe</a:t>
            </a:r>
            <a:r>
              <a:rPr lang="fr-FR" sz="2000" dirty="0">
                <a:solidFill>
                  <a:schemeClr val="bg1"/>
                </a:solidFill>
              </a:rPr>
              <a:t>, symbole de la République </a:t>
            </a:r>
            <a:r>
              <a:rPr lang="fr-FR" sz="2000" b="1" dirty="0">
                <a:solidFill>
                  <a:schemeClr val="bg1"/>
                </a:solidFill>
              </a:rPr>
              <a:t>vénitienne</a:t>
            </a:r>
          </a:p>
        </p:txBody>
      </p:sp>
    </p:spTree>
    <p:extLst>
      <p:ext uri="{BB962C8B-B14F-4D97-AF65-F5344CB8AC3E}">
        <p14:creationId xmlns:p14="http://schemas.microsoft.com/office/powerpoint/2010/main" val="457793517"/>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bâtiment, extérieur, vieux, ville&#10;&#10;Description générée automatiquement">
            <a:extLst>
              <a:ext uri="{FF2B5EF4-FFF2-40B4-BE49-F238E27FC236}">
                <a16:creationId xmlns:a16="http://schemas.microsoft.com/office/drawing/2014/main" id="{3E231E98-4FFA-561E-84BE-0F851B4961C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49217" y="1007166"/>
            <a:ext cx="6506817" cy="4572000"/>
          </a:xfrm>
          <a:prstGeom prst="rect">
            <a:avLst/>
          </a:prstGeom>
        </p:spPr>
      </p:pic>
      <p:sp>
        <p:nvSpPr>
          <p:cNvPr id="5" name="ZoneTexte 4">
            <a:extLst>
              <a:ext uri="{FF2B5EF4-FFF2-40B4-BE49-F238E27FC236}">
                <a16:creationId xmlns:a16="http://schemas.microsoft.com/office/drawing/2014/main" id="{89303A6F-4AE9-C1D5-58DA-B3332E2E4E45}"/>
              </a:ext>
            </a:extLst>
          </p:cNvPr>
          <p:cNvSpPr txBox="1"/>
          <p:nvPr/>
        </p:nvSpPr>
        <p:spPr>
          <a:xfrm>
            <a:off x="2941981" y="6048345"/>
            <a:ext cx="8733182" cy="400110"/>
          </a:xfrm>
          <a:prstGeom prst="rect">
            <a:avLst/>
          </a:prstGeom>
          <a:noFill/>
        </p:spPr>
        <p:txBody>
          <a:bodyPr wrap="square" rtlCol="0">
            <a:spAutoFit/>
          </a:bodyPr>
          <a:lstStyle/>
          <a:p>
            <a:r>
              <a:rPr lang="fr-FR" sz="2000" b="1" dirty="0"/>
              <a:t>L' Arche </a:t>
            </a:r>
            <a:r>
              <a:rPr lang="fr-FR" sz="2000" b="1" dirty="0" err="1"/>
              <a:t>Scaligere</a:t>
            </a:r>
            <a:r>
              <a:rPr lang="fr-FR" sz="2000" b="1" dirty="0"/>
              <a:t> , tombeaux des anciens seigneurs de Vérone.</a:t>
            </a:r>
          </a:p>
        </p:txBody>
      </p:sp>
    </p:spTree>
    <p:extLst>
      <p:ext uri="{BB962C8B-B14F-4D97-AF65-F5344CB8AC3E}">
        <p14:creationId xmlns:p14="http://schemas.microsoft.com/office/powerpoint/2010/main" val="468852306"/>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6" name="Image 5" descr="Une image contenant ciel, extérieur, bâtiment, terrain&#10;&#10;Description générée automatiquement">
            <a:extLst>
              <a:ext uri="{FF2B5EF4-FFF2-40B4-BE49-F238E27FC236}">
                <a16:creationId xmlns:a16="http://schemas.microsoft.com/office/drawing/2014/main" id="{FA25EEF6-0E7A-10B3-F761-6136419AEE0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09461" y="1046922"/>
            <a:ext cx="6559826" cy="4518991"/>
          </a:xfrm>
          <a:prstGeom prst="rect">
            <a:avLst/>
          </a:prstGeom>
        </p:spPr>
      </p:pic>
      <p:sp>
        <p:nvSpPr>
          <p:cNvPr id="7" name="ZoneTexte 6">
            <a:extLst>
              <a:ext uri="{FF2B5EF4-FFF2-40B4-BE49-F238E27FC236}">
                <a16:creationId xmlns:a16="http://schemas.microsoft.com/office/drawing/2014/main" id="{1F3320FE-D554-E737-5F8D-366DC9C4A0BF}"/>
              </a:ext>
            </a:extLst>
          </p:cNvPr>
          <p:cNvSpPr txBox="1"/>
          <p:nvPr/>
        </p:nvSpPr>
        <p:spPr>
          <a:xfrm>
            <a:off x="3538330" y="6055240"/>
            <a:ext cx="6149009" cy="400110"/>
          </a:xfrm>
          <a:prstGeom prst="rect">
            <a:avLst/>
          </a:prstGeom>
          <a:noFill/>
        </p:spPr>
        <p:txBody>
          <a:bodyPr wrap="square" rtlCol="0">
            <a:spAutoFit/>
          </a:bodyPr>
          <a:lstStyle/>
          <a:p>
            <a:r>
              <a:rPr lang="fr-FR" sz="2000" b="1" dirty="0" err="1"/>
              <a:t>Palazzo</a:t>
            </a:r>
            <a:r>
              <a:rPr lang="fr-FR" sz="2000" b="1" dirty="0"/>
              <a:t> Barbieri est l'hôtel de ville de Vérone</a:t>
            </a:r>
          </a:p>
        </p:txBody>
      </p:sp>
    </p:spTree>
    <p:extLst>
      <p:ext uri="{BB962C8B-B14F-4D97-AF65-F5344CB8AC3E}">
        <p14:creationId xmlns:p14="http://schemas.microsoft.com/office/powerpoint/2010/main" val="1620428344"/>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eau, extérieur, rivière, nuit&#10;&#10;Description générée automatiquement">
            <a:extLst>
              <a:ext uri="{FF2B5EF4-FFF2-40B4-BE49-F238E27FC236}">
                <a16:creationId xmlns:a16="http://schemas.microsoft.com/office/drawing/2014/main" id="{09EDDC33-4813-BAFB-82C2-74C9C19C749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49217" y="1046923"/>
            <a:ext cx="6493565" cy="4532242"/>
          </a:xfrm>
          <a:prstGeom prst="rect">
            <a:avLst/>
          </a:prstGeom>
        </p:spPr>
      </p:pic>
      <p:sp>
        <p:nvSpPr>
          <p:cNvPr id="5" name="ZoneTexte 4">
            <a:extLst>
              <a:ext uri="{FF2B5EF4-FFF2-40B4-BE49-F238E27FC236}">
                <a16:creationId xmlns:a16="http://schemas.microsoft.com/office/drawing/2014/main" id="{14C3F45D-5FA3-8751-3E8C-6F94847FA2A7}"/>
              </a:ext>
            </a:extLst>
          </p:cNvPr>
          <p:cNvSpPr txBox="1"/>
          <p:nvPr/>
        </p:nvSpPr>
        <p:spPr>
          <a:xfrm>
            <a:off x="4147930" y="5778243"/>
            <a:ext cx="7885044"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Le Ponte </a:t>
            </a:r>
            <a:r>
              <a:rPr lang="fr-FR" sz="2000" b="1" dirty="0" err="1">
                <a:solidFill>
                  <a:schemeClr val="bg1"/>
                </a:solidFill>
              </a:rPr>
              <a:t>Scaligero</a:t>
            </a:r>
            <a:r>
              <a:rPr lang="fr-FR" sz="2000" b="1" dirty="0">
                <a:solidFill>
                  <a:schemeClr val="bg1"/>
                </a:solidFill>
              </a:rPr>
              <a:t> , achevé en 1356</a:t>
            </a:r>
          </a:p>
        </p:txBody>
      </p:sp>
    </p:spTree>
    <p:extLst>
      <p:ext uri="{BB962C8B-B14F-4D97-AF65-F5344CB8AC3E}">
        <p14:creationId xmlns:p14="http://schemas.microsoft.com/office/powerpoint/2010/main" val="3536162077"/>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ciel, extérieur, ignorant, stade&#10;&#10;Description générée automatiquement">
            <a:extLst>
              <a:ext uri="{FF2B5EF4-FFF2-40B4-BE49-F238E27FC236}">
                <a16:creationId xmlns:a16="http://schemas.microsoft.com/office/drawing/2014/main" id="{02CA9497-5F98-5256-E879-15B55DCC23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2470" y="1060175"/>
            <a:ext cx="6467060" cy="4518990"/>
          </a:xfrm>
          <a:prstGeom prst="rect">
            <a:avLst/>
          </a:prstGeom>
        </p:spPr>
      </p:pic>
      <p:sp>
        <p:nvSpPr>
          <p:cNvPr id="5" name="ZoneTexte 4">
            <a:extLst>
              <a:ext uri="{FF2B5EF4-FFF2-40B4-BE49-F238E27FC236}">
                <a16:creationId xmlns:a16="http://schemas.microsoft.com/office/drawing/2014/main" id="{8A7FABCA-15BA-4C6E-DD17-D90240D44D90}"/>
              </a:ext>
            </a:extLst>
          </p:cNvPr>
          <p:cNvSpPr txBox="1"/>
          <p:nvPr/>
        </p:nvSpPr>
        <p:spPr>
          <a:xfrm>
            <a:off x="5102088" y="5675797"/>
            <a:ext cx="6970642" cy="707886"/>
          </a:xfrm>
          <a:prstGeom prst="rect">
            <a:avLst/>
          </a:prstGeom>
          <a:noFill/>
        </p:spPr>
        <p:txBody>
          <a:bodyPr wrap="square" rtlCol="0">
            <a:spAutoFit/>
          </a:bodyPr>
          <a:lstStyle/>
          <a:p>
            <a:endParaRPr lang="fr-FR" sz="2000" dirty="0"/>
          </a:p>
          <a:p>
            <a:r>
              <a:rPr lang="fr-FR" sz="2000" b="1" dirty="0">
                <a:solidFill>
                  <a:schemeClr val="bg1"/>
                </a:solidFill>
              </a:rPr>
              <a:t>Arènes de Vérone</a:t>
            </a:r>
          </a:p>
        </p:txBody>
      </p:sp>
    </p:spTree>
    <p:extLst>
      <p:ext uri="{BB962C8B-B14F-4D97-AF65-F5344CB8AC3E}">
        <p14:creationId xmlns:p14="http://schemas.microsoft.com/office/powerpoint/2010/main" val="1677559188"/>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bâtiment, ciel, extérieur, vieux&#10;&#10;Description générée automatiquement">
            <a:extLst>
              <a:ext uri="{FF2B5EF4-FFF2-40B4-BE49-F238E27FC236}">
                <a16:creationId xmlns:a16="http://schemas.microsoft.com/office/drawing/2014/main" id="{6EAC8155-2EE5-1355-C292-46BECA54747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2470" y="1046922"/>
            <a:ext cx="6506817" cy="4532243"/>
          </a:xfrm>
          <a:prstGeom prst="rect">
            <a:avLst/>
          </a:prstGeom>
        </p:spPr>
      </p:pic>
      <p:sp>
        <p:nvSpPr>
          <p:cNvPr id="5" name="ZoneTexte 4">
            <a:extLst>
              <a:ext uri="{FF2B5EF4-FFF2-40B4-BE49-F238E27FC236}">
                <a16:creationId xmlns:a16="http://schemas.microsoft.com/office/drawing/2014/main" id="{05633BBD-2DF6-F770-7E50-0FC829EFF1DD}"/>
              </a:ext>
            </a:extLst>
          </p:cNvPr>
          <p:cNvSpPr txBox="1"/>
          <p:nvPr/>
        </p:nvSpPr>
        <p:spPr>
          <a:xfrm>
            <a:off x="5062330" y="5677933"/>
            <a:ext cx="7646505"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Piazza delle </a:t>
            </a:r>
            <a:r>
              <a:rPr lang="fr-FR" sz="2000" b="1" dirty="0" err="1">
                <a:solidFill>
                  <a:schemeClr val="bg1"/>
                </a:solidFill>
              </a:rPr>
              <a:t>Erbe</a:t>
            </a:r>
            <a:endParaRPr lang="fr-FR" sz="2000" b="1" dirty="0">
              <a:solidFill>
                <a:schemeClr val="bg1"/>
              </a:solidFill>
            </a:endParaRPr>
          </a:p>
        </p:txBody>
      </p:sp>
    </p:spTree>
    <p:extLst>
      <p:ext uri="{BB962C8B-B14F-4D97-AF65-F5344CB8AC3E}">
        <p14:creationId xmlns:p14="http://schemas.microsoft.com/office/powerpoint/2010/main" val="1382011696"/>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bâtiment, extérieur, pierre, vieux&#10;&#10;Description générée automatiquement">
            <a:extLst>
              <a:ext uri="{FF2B5EF4-FFF2-40B4-BE49-F238E27FC236}">
                <a16:creationId xmlns:a16="http://schemas.microsoft.com/office/drawing/2014/main" id="{F2D70B6B-F446-864A-C868-2FE11586B87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22713" y="1046922"/>
            <a:ext cx="6546574" cy="4532243"/>
          </a:xfrm>
          <a:prstGeom prst="rect">
            <a:avLst/>
          </a:prstGeom>
        </p:spPr>
      </p:pic>
      <p:sp>
        <p:nvSpPr>
          <p:cNvPr id="5" name="ZoneTexte 4">
            <a:extLst>
              <a:ext uri="{FF2B5EF4-FFF2-40B4-BE49-F238E27FC236}">
                <a16:creationId xmlns:a16="http://schemas.microsoft.com/office/drawing/2014/main" id="{9080A332-F4AE-5D23-A107-EAA0EE6CA92E}"/>
              </a:ext>
            </a:extLst>
          </p:cNvPr>
          <p:cNvSpPr txBox="1"/>
          <p:nvPr/>
        </p:nvSpPr>
        <p:spPr>
          <a:xfrm>
            <a:off x="5221357" y="6065414"/>
            <a:ext cx="6347791" cy="400110"/>
          </a:xfrm>
          <a:prstGeom prst="rect">
            <a:avLst/>
          </a:prstGeom>
          <a:noFill/>
        </p:spPr>
        <p:txBody>
          <a:bodyPr wrap="square" rtlCol="0">
            <a:spAutoFit/>
          </a:bodyPr>
          <a:lstStyle/>
          <a:p>
            <a:r>
              <a:rPr lang="fr-FR" sz="2000" b="1" dirty="0">
                <a:solidFill>
                  <a:schemeClr val="bg1"/>
                </a:solidFill>
              </a:rPr>
              <a:t>Porte </a:t>
            </a:r>
            <a:r>
              <a:rPr lang="fr-FR" sz="2000" b="1" dirty="0" err="1">
                <a:solidFill>
                  <a:schemeClr val="bg1"/>
                </a:solidFill>
              </a:rPr>
              <a:t>Borsari</a:t>
            </a:r>
            <a:endParaRPr lang="fr-FR" sz="2000" b="1" dirty="0">
              <a:solidFill>
                <a:schemeClr val="bg1"/>
              </a:solidFill>
            </a:endParaRPr>
          </a:p>
        </p:txBody>
      </p:sp>
    </p:spTree>
    <p:extLst>
      <p:ext uri="{BB962C8B-B14F-4D97-AF65-F5344CB8AC3E}">
        <p14:creationId xmlns:p14="http://schemas.microsoft.com/office/powerpoint/2010/main" val="500572798"/>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bâtiment, extérieur, brique, vieux&#10;&#10;Description générée automatiquement">
            <a:extLst>
              <a:ext uri="{FF2B5EF4-FFF2-40B4-BE49-F238E27FC236}">
                <a16:creationId xmlns:a16="http://schemas.microsoft.com/office/drawing/2014/main" id="{BEC4A47D-5F27-5B86-1557-F68619D9FB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2470" y="1046922"/>
            <a:ext cx="6520070" cy="4558748"/>
          </a:xfrm>
          <a:prstGeom prst="rect">
            <a:avLst/>
          </a:prstGeom>
        </p:spPr>
      </p:pic>
      <p:sp>
        <p:nvSpPr>
          <p:cNvPr id="5" name="ZoneTexte 4">
            <a:extLst>
              <a:ext uri="{FF2B5EF4-FFF2-40B4-BE49-F238E27FC236}">
                <a16:creationId xmlns:a16="http://schemas.microsoft.com/office/drawing/2014/main" id="{0E26386C-EE40-01DE-6BB6-A96CB71148DC}"/>
              </a:ext>
            </a:extLst>
          </p:cNvPr>
          <p:cNvSpPr txBox="1"/>
          <p:nvPr/>
        </p:nvSpPr>
        <p:spPr>
          <a:xfrm>
            <a:off x="5155096" y="5704438"/>
            <a:ext cx="7036904"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Piazza dei </a:t>
            </a:r>
            <a:r>
              <a:rPr lang="fr-FR" sz="2000" b="1" dirty="0" err="1">
                <a:solidFill>
                  <a:schemeClr val="bg1"/>
                </a:solidFill>
              </a:rPr>
              <a:t>Signori</a:t>
            </a:r>
            <a:endParaRPr lang="fr-FR" sz="2000" b="1" dirty="0">
              <a:solidFill>
                <a:schemeClr val="bg1"/>
              </a:solidFill>
            </a:endParaRPr>
          </a:p>
        </p:txBody>
      </p:sp>
    </p:spTree>
    <p:extLst>
      <p:ext uri="{BB962C8B-B14F-4D97-AF65-F5344CB8AC3E}">
        <p14:creationId xmlns:p14="http://schemas.microsoft.com/office/powerpoint/2010/main" val="1446074723"/>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bâtiment, extérieur, ciel, route&#10;&#10;Description générée automatiquement">
            <a:extLst>
              <a:ext uri="{FF2B5EF4-FFF2-40B4-BE49-F238E27FC236}">
                <a16:creationId xmlns:a16="http://schemas.microsoft.com/office/drawing/2014/main" id="{B2FBB225-3E41-2636-51C5-D0A49D7178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49217" y="1046922"/>
            <a:ext cx="6493565" cy="4532243"/>
          </a:xfrm>
          <a:prstGeom prst="rect">
            <a:avLst/>
          </a:prstGeom>
        </p:spPr>
      </p:pic>
      <p:sp>
        <p:nvSpPr>
          <p:cNvPr id="5" name="ZoneTexte 4">
            <a:extLst>
              <a:ext uri="{FF2B5EF4-FFF2-40B4-BE49-F238E27FC236}">
                <a16:creationId xmlns:a16="http://schemas.microsoft.com/office/drawing/2014/main" id="{B864BF7B-1AB1-08FF-F1DE-628B41BF537A}"/>
              </a:ext>
            </a:extLst>
          </p:cNvPr>
          <p:cNvSpPr txBox="1"/>
          <p:nvPr/>
        </p:nvSpPr>
        <p:spPr>
          <a:xfrm>
            <a:off x="901149" y="6016487"/>
            <a:ext cx="10614990" cy="707886"/>
          </a:xfrm>
          <a:prstGeom prst="rect">
            <a:avLst/>
          </a:prstGeom>
          <a:noFill/>
        </p:spPr>
        <p:txBody>
          <a:bodyPr wrap="square" rtlCol="0">
            <a:spAutoFit/>
          </a:bodyPr>
          <a:lstStyle/>
          <a:p>
            <a:r>
              <a:rPr lang="fr-FR" sz="2000" b="1" dirty="0">
                <a:solidFill>
                  <a:schemeClr val="bg1"/>
                </a:solidFill>
              </a:rPr>
              <a:t>La basilique San Zeno , comme beaucoup d'autres églises de Véronèse, est construite avec des couches alternées de pierre blanche et de briques</a:t>
            </a:r>
          </a:p>
        </p:txBody>
      </p:sp>
    </p:spTree>
    <p:extLst>
      <p:ext uri="{BB962C8B-B14F-4D97-AF65-F5344CB8AC3E}">
        <p14:creationId xmlns:p14="http://schemas.microsoft.com/office/powerpoint/2010/main" val="286431253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bâtiment, arbre, extérieur, pierre&#10;&#10;Description générée automatiquement">
            <a:extLst>
              <a:ext uri="{FF2B5EF4-FFF2-40B4-BE49-F238E27FC236}">
                <a16:creationId xmlns:a16="http://schemas.microsoft.com/office/drawing/2014/main" id="{F3035436-A72F-A222-3A45-04458CDC27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0158" y="1041992"/>
            <a:ext cx="6507126" cy="4540102"/>
          </a:xfrm>
          <a:prstGeom prst="rect">
            <a:avLst/>
          </a:prstGeom>
        </p:spPr>
      </p:pic>
      <p:sp>
        <p:nvSpPr>
          <p:cNvPr id="7" name="ZoneTexte 6">
            <a:extLst>
              <a:ext uri="{FF2B5EF4-FFF2-40B4-BE49-F238E27FC236}">
                <a16:creationId xmlns:a16="http://schemas.microsoft.com/office/drawing/2014/main" id="{0C9F4992-E47F-37D1-7CFA-570EE6D8B414}"/>
              </a:ext>
            </a:extLst>
          </p:cNvPr>
          <p:cNvSpPr txBox="1"/>
          <p:nvPr/>
        </p:nvSpPr>
        <p:spPr>
          <a:xfrm>
            <a:off x="4282263" y="5931162"/>
            <a:ext cx="6097772" cy="400110"/>
          </a:xfrm>
          <a:prstGeom prst="rect">
            <a:avLst/>
          </a:prstGeom>
          <a:noFill/>
        </p:spPr>
        <p:txBody>
          <a:bodyPr wrap="square">
            <a:spAutoFit/>
          </a:bodyPr>
          <a:lstStyle/>
          <a:p>
            <a:r>
              <a:rPr lang="fr-FR" sz="2000" b="1" dirty="0">
                <a:solidFill>
                  <a:schemeClr val="bg1"/>
                </a:solidFill>
              </a:rPr>
              <a:t>Le balcon de la maison de Juliette</a:t>
            </a:r>
          </a:p>
        </p:txBody>
      </p:sp>
    </p:spTree>
    <p:extLst>
      <p:ext uri="{BB962C8B-B14F-4D97-AF65-F5344CB8AC3E}">
        <p14:creationId xmlns:p14="http://schemas.microsoft.com/office/powerpoint/2010/main" val="321099340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bâtiment, extérieur, ciel, cité&#10;&#10;Description générée automatiquement">
            <a:extLst>
              <a:ext uri="{FF2B5EF4-FFF2-40B4-BE49-F238E27FC236}">
                <a16:creationId xmlns:a16="http://schemas.microsoft.com/office/drawing/2014/main" id="{BA5899A9-E9AE-4420-4042-3AE32956BA1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85730" y="1033670"/>
            <a:ext cx="6596809" cy="4625008"/>
          </a:xfrm>
          <a:prstGeom prst="rect">
            <a:avLst/>
          </a:prstGeom>
        </p:spPr>
      </p:pic>
      <p:sp>
        <p:nvSpPr>
          <p:cNvPr id="5" name="ZoneTexte 4">
            <a:extLst>
              <a:ext uri="{FF2B5EF4-FFF2-40B4-BE49-F238E27FC236}">
                <a16:creationId xmlns:a16="http://schemas.microsoft.com/office/drawing/2014/main" id="{08B95E1E-6466-9376-9E3B-AD01A84E963B}"/>
              </a:ext>
            </a:extLst>
          </p:cNvPr>
          <p:cNvSpPr txBox="1"/>
          <p:nvPr/>
        </p:nvSpPr>
        <p:spPr>
          <a:xfrm>
            <a:off x="4876800" y="5744194"/>
            <a:ext cx="5844209" cy="677108"/>
          </a:xfrm>
          <a:prstGeom prst="rect">
            <a:avLst/>
          </a:prstGeom>
          <a:noFill/>
        </p:spPr>
        <p:txBody>
          <a:bodyPr wrap="square" rtlCol="0">
            <a:spAutoFit/>
          </a:bodyPr>
          <a:lstStyle/>
          <a:p>
            <a:endParaRPr lang="fr-FR" dirty="0"/>
          </a:p>
          <a:p>
            <a:r>
              <a:rPr lang="fr-FR" sz="2000" b="1" dirty="0"/>
              <a:t>Les </a:t>
            </a:r>
            <a:r>
              <a:rPr lang="fr-FR" sz="2000" b="1" dirty="0" err="1"/>
              <a:t>Portoni</a:t>
            </a:r>
            <a:r>
              <a:rPr lang="fr-FR" sz="2000" b="1" dirty="0"/>
              <a:t> </a:t>
            </a:r>
            <a:r>
              <a:rPr lang="fr-FR" sz="2000" b="1" dirty="0" err="1"/>
              <a:t>della</a:t>
            </a:r>
            <a:r>
              <a:rPr lang="fr-FR" sz="2000" b="1" dirty="0"/>
              <a:t> Bra</a:t>
            </a:r>
          </a:p>
        </p:txBody>
      </p:sp>
    </p:spTree>
    <p:extLst>
      <p:ext uri="{BB962C8B-B14F-4D97-AF65-F5344CB8AC3E}">
        <p14:creationId xmlns:p14="http://schemas.microsoft.com/office/powerpoint/2010/main" val="3642853904"/>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bâtiment, extérieur, ciel, église&#10;&#10;Description générée automatiquement">
            <a:extLst>
              <a:ext uri="{FF2B5EF4-FFF2-40B4-BE49-F238E27FC236}">
                <a16:creationId xmlns:a16="http://schemas.microsoft.com/office/drawing/2014/main" id="{19102633-901A-8101-5878-C749448B77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22713" y="1007166"/>
            <a:ext cx="6520069" cy="4585252"/>
          </a:xfrm>
          <a:prstGeom prst="rect">
            <a:avLst/>
          </a:prstGeom>
        </p:spPr>
      </p:pic>
      <p:sp>
        <p:nvSpPr>
          <p:cNvPr id="5" name="ZoneTexte 4">
            <a:extLst>
              <a:ext uri="{FF2B5EF4-FFF2-40B4-BE49-F238E27FC236}">
                <a16:creationId xmlns:a16="http://schemas.microsoft.com/office/drawing/2014/main" id="{68F0C1E9-5BD4-2DC5-CE91-6B70E030C540}"/>
              </a:ext>
            </a:extLst>
          </p:cNvPr>
          <p:cNvSpPr txBox="1"/>
          <p:nvPr/>
        </p:nvSpPr>
        <p:spPr>
          <a:xfrm>
            <a:off x="4731026" y="5738486"/>
            <a:ext cx="7673009" cy="677108"/>
          </a:xfrm>
          <a:prstGeom prst="rect">
            <a:avLst/>
          </a:prstGeom>
          <a:noFill/>
        </p:spPr>
        <p:txBody>
          <a:bodyPr wrap="square" rtlCol="0">
            <a:spAutoFit/>
          </a:bodyPr>
          <a:lstStyle/>
          <a:p>
            <a:endParaRPr lang="fr-FR" dirty="0"/>
          </a:p>
          <a:p>
            <a:r>
              <a:rPr lang="fr-FR" sz="2000" b="1" dirty="0"/>
              <a:t>La cathédrale de Vérone</a:t>
            </a:r>
          </a:p>
        </p:txBody>
      </p:sp>
    </p:spTree>
    <p:extLst>
      <p:ext uri="{BB962C8B-B14F-4D97-AF65-F5344CB8AC3E}">
        <p14:creationId xmlns:p14="http://schemas.microsoft.com/office/powerpoint/2010/main" val="1174270218"/>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13043" y="724786"/>
            <a:ext cx="5234609" cy="5408428"/>
          </a:xfrm>
          <a:prstGeom prst="rect">
            <a:avLst/>
          </a:prstGeom>
        </p:spPr>
      </p:pic>
      <p:pic>
        <p:nvPicPr>
          <p:cNvPr id="4" name="Image 3" descr="Une image contenant bâtiment, extérieur, pierre, vieux&#10;&#10;Description générée automatiquement">
            <a:extLst>
              <a:ext uri="{FF2B5EF4-FFF2-40B4-BE49-F238E27FC236}">
                <a16:creationId xmlns:a16="http://schemas.microsoft.com/office/drawing/2014/main" id="{936C8FF8-EEB2-2F1F-1308-4BFA0783692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77478" y="1143000"/>
            <a:ext cx="4505738" cy="4572000"/>
          </a:xfrm>
          <a:prstGeom prst="rect">
            <a:avLst/>
          </a:prstGeom>
        </p:spPr>
      </p:pic>
      <p:sp>
        <p:nvSpPr>
          <p:cNvPr id="5" name="ZoneTexte 4">
            <a:extLst>
              <a:ext uri="{FF2B5EF4-FFF2-40B4-BE49-F238E27FC236}">
                <a16:creationId xmlns:a16="http://schemas.microsoft.com/office/drawing/2014/main" id="{38C03E46-A7A1-0B24-9FCC-444CB8B2F670}"/>
              </a:ext>
            </a:extLst>
          </p:cNvPr>
          <p:cNvSpPr txBox="1"/>
          <p:nvPr/>
        </p:nvSpPr>
        <p:spPr>
          <a:xfrm>
            <a:off x="4883424" y="5874320"/>
            <a:ext cx="6599583" cy="677108"/>
          </a:xfrm>
          <a:prstGeom prst="rect">
            <a:avLst/>
          </a:prstGeom>
          <a:noFill/>
        </p:spPr>
        <p:txBody>
          <a:bodyPr wrap="square" rtlCol="0">
            <a:spAutoFit/>
          </a:bodyPr>
          <a:lstStyle/>
          <a:p>
            <a:endParaRPr lang="fr-FR" dirty="0"/>
          </a:p>
          <a:p>
            <a:r>
              <a:rPr lang="fr-FR" sz="2000" b="1" dirty="0"/>
              <a:t>L' </a:t>
            </a:r>
            <a:r>
              <a:rPr lang="fr-FR" sz="2000" b="1" dirty="0" err="1"/>
              <a:t>Antica</a:t>
            </a:r>
            <a:r>
              <a:rPr lang="fr-FR" sz="2000" b="1" dirty="0"/>
              <a:t> Santa Maria</a:t>
            </a:r>
          </a:p>
        </p:txBody>
      </p:sp>
    </p:spTree>
    <p:extLst>
      <p:ext uri="{BB962C8B-B14F-4D97-AF65-F5344CB8AC3E}">
        <p14:creationId xmlns:p14="http://schemas.microsoft.com/office/powerpoint/2010/main" val="1813756547"/>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extérieur, ciel, eau, rivière&#10;&#10;Description générée automatiquement">
            <a:extLst>
              <a:ext uri="{FF2B5EF4-FFF2-40B4-BE49-F238E27FC236}">
                <a16:creationId xmlns:a16="http://schemas.microsoft.com/office/drawing/2014/main" id="{C0D0B503-C359-60A7-AE9A-1808501C4C9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09462" y="1060173"/>
            <a:ext cx="6559826" cy="4518991"/>
          </a:xfrm>
          <a:prstGeom prst="rect">
            <a:avLst/>
          </a:prstGeom>
        </p:spPr>
      </p:pic>
      <p:sp>
        <p:nvSpPr>
          <p:cNvPr id="5" name="ZoneTexte 4">
            <a:extLst>
              <a:ext uri="{FF2B5EF4-FFF2-40B4-BE49-F238E27FC236}">
                <a16:creationId xmlns:a16="http://schemas.microsoft.com/office/drawing/2014/main" id="{BFE104AB-1CBB-C733-0948-3BFB5F5A70CF}"/>
              </a:ext>
            </a:extLst>
          </p:cNvPr>
          <p:cNvSpPr txBox="1"/>
          <p:nvPr/>
        </p:nvSpPr>
        <p:spPr>
          <a:xfrm>
            <a:off x="5128593" y="5791493"/>
            <a:ext cx="7315199" cy="677108"/>
          </a:xfrm>
          <a:prstGeom prst="rect">
            <a:avLst/>
          </a:prstGeom>
          <a:noFill/>
        </p:spPr>
        <p:txBody>
          <a:bodyPr wrap="square" rtlCol="0">
            <a:spAutoFit/>
          </a:bodyPr>
          <a:lstStyle/>
          <a:p>
            <a:endParaRPr lang="fr-FR" dirty="0"/>
          </a:p>
          <a:p>
            <a:r>
              <a:rPr lang="fr-FR" sz="2000" b="1" dirty="0"/>
              <a:t>La </a:t>
            </a:r>
            <a:r>
              <a:rPr lang="fr-FR" sz="2000" b="1" dirty="0" err="1"/>
              <a:t>Sant'Anastasia</a:t>
            </a:r>
            <a:endParaRPr lang="fr-FR" sz="2000" b="1" dirty="0"/>
          </a:p>
        </p:txBody>
      </p:sp>
    </p:spTree>
    <p:extLst>
      <p:ext uri="{BB962C8B-B14F-4D97-AF65-F5344CB8AC3E}">
        <p14:creationId xmlns:p14="http://schemas.microsoft.com/office/powerpoint/2010/main" val="2867417053"/>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arbre, extérieur, ciel, eau&#10;&#10;Description générée automatiquement">
            <a:extLst>
              <a:ext uri="{FF2B5EF4-FFF2-40B4-BE49-F238E27FC236}">
                <a16:creationId xmlns:a16="http://schemas.microsoft.com/office/drawing/2014/main" id="{DE6EEAA3-01E8-6887-E927-6C18D81E058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49217" y="1046922"/>
            <a:ext cx="6533322" cy="4518991"/>
          </a:xfrm>
          <a:prstGeom prst="rect">
            <a:avLst/>
          </a:prstGeom>
        </p:spPr>
      </p:pic>
      <p:sp>
        <p:nvSpPr>
          <p:cNvPr id="5" name="ZoneTexte 4">
            <a:extLst>
              <a:ext uri="{FF2B5EF4-FFF2-40B4-BE49-F238E27FC236}">
                <a16:creationId xmlns:a16="http://schemas.microsoft.com/office/drawing/2014/main" id="{615839C8-0E8C-B8D5-2AD8-1D8116BF405A}"/>
              </a:ext>
            </a:extLst>
          </p:cNvPr>
          <p:cNvSpPr txBox="1"/>
          <p:nvPr/>
        </p:nvSpPr>
        <p:spPr>
          <a:xfrm>
            <a:off x="4664765" y="5719854"/>
            <a:ext cx="8097078" cy="677108"/>
          </a:xfrm>
          <a:prstGeom prst="rect">
            <a:avLst/>
          </a:prstGeom>
          <a:noFill/>
        </p:spPr>
        <p:txBody>
          <a:bodyPr wrap="square" rtlCol="0">
            <a:spAutoFit/>
          </a:bodyPr>
          <a:lstStyle/>
          <a:p>
            <a:endParaRPr lang="it-IT" dirty="0">
              <a:solidFill>
                <a:schemeClr val="bg1"/>
              </a:solidFill>
            </a:endParaRPr>
          </a:p>
          <a:p>
            <a:r>
              <a:rPr lang="it-IT" sz="2000" b="1" dirty="0">
                <a:solidFill>
                  <a:schemeClr val="bg1"/>
                </a:solidFill>
              </a:rPr>
              <a:t>Le San Giorgio à Braida</a:t>
            </a:r>
            <a:endParaRPr lang="fr-FR" sz="2000" b="1" dirty="0">
              <a:solidFill>
                <a:schemeClr val="bg1"/>
              </a:solidFill>
            </a:endParaRPr>
          </a:p>
        </p:txBody>
      </p:sp>
    </p:spTree>
    <p:extLst>
      <p:ext uri="{BB962C8B-B14F-4D97-AF65-F5344CB8AC3E}">
        <p14:creationId xmlns:p14="http://schemas.microsoft.com/office/powerpoint/2010/main" val="3513617444"/>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ciel, extérieur, montagne, herbe&#10;&#10;Description générée automatiquement">
            <a:extLst>
              <a:ext uri="{FF2B5EF4-FFF2-40B4-BE49-F238E27FC236}">
                <a16:creationId xmlns:a16="http://schemas.microsoft.com/office/drawing/2014/main" id="{66388B5F-4D49-1ACE-F04F-1F34F9E94D9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0158" y="1046922"/>
            <a:ext cx="6509129" cy="4547054"/>
          </a:xfrm>
          <a:prstGeom prst="rect">
            <a:avLst/>
          </a:prstGeom>
        </p:spPr>
      </p:pic>
      <p:sp>
        <p:nvSpPr>
          <p:cNvPr id="5" name="ZoneTexte 4">
            <a:extLst>
              <a:ext uri="{FF2B5EF4-FFF2-40B4-BE49-F238E27FC236}">
                <a16:creationId xmlns:a16="http://schemas.microsoft.com/office/drawing/2014/main" id="{E6683773-22BE-F53B-CFBC-04A13510F291}"/>
              </a:ext>
            </a:extLst>
          </p:cNvPr>
          <p:cNvSpPr txBox="1"/>
          <p:nvPr/>
        </p:nvSpPr>
        <p:spPr>
          <a:xfrm>
            <a:off x="552893" y="6018028"/>
            <a:ext cx="11639107" cy="707886"/>
          </a:xfrm>
          <a:prstGeom prst="rect">
            <a:avLst/>
          </a:prstGeom>
          <a:noFill/>
        </p:spPr>
        <p:txBody>
          <a:bodyPr wrap="square" rtlCol="0">
            <a:spAutoFit/>
          </a:bodyPr>
          <a:lstStyle/>
          <a:p>
            <a:r>
              <a:rPr lang="fr-FR" sz="2000" b="1" dirty="0" err="1">
                <a:solidFill>
                  <a:schemeClr val="bg1"/>
                </a:solidFill>
              </a:rPr>
              <a:t>Stadio</a:t>
            </a:r>
            <a:r>
              <a:rPr lang="fr-FR" sz="2000" b="1" dirty="0">
                <a:solidFill>
                  <a:schemeClr val="bg1"/>
                </a:solidFill>
              </a:rPr>
              <a:t> </a:t>
            </a:r>
            <a:r>
              <a:rPr lang="fr-FR" sz="2000" b="1" dirty="0" err="1">
                <a:solidFill>
                  <a:schemeClr val="bg1"/>
                </a:solidFill>
              </a:rPr>
              <a:t>Marcantonio</a:t>
            </a:r>
            <a:r>
              <a:rPr lang="fr-FR" sz="2000" b="1" dirty="0">
                <a:solidFill>
                  <a:schemeClr val="bg1"/>
                </a:solidFill>
              </a:rPr>
              <a:t> </a:t>
            </a:r>
            <a:r>
              <a:rPr lang="fr-FR" sz="2000" b="1" dirty="0" err="1">
                <a:solidFill>
                  <a:schemeClr val="bg1"/>
                </a:solidFill>
              </a:rPr>
              <a:t>Bentegodi</a:t>
            </a:r>
            <a:r>
              <a:rPr lang="fr-FR" sz="2000" b="1" dirty="0">
                <a:solidFill>
                  <a:schemeClr val="bg1"/>
                </a:solidFill>
              </a:rPr>
              <a:t> , qui a été utilisé comme lieu de la Coupe du monde de football de 1990, abrite les principaux clubs de football de Vérone, </a:t>
            </a:r>
            <a:r>
              <a:rPr lang="fr-FR" sz="2000" b="1" dirty="0" err="1">
                <a:solidFill>
                  <a:schemeClr val="bg1"/>
                </a:solidFill>
              </a:rPr>
              <a:t>Hellas</a:t>
            </a:r>
            <a:r>
              <a:rPr lang="fr-FR" sz="2000" b="1" dirty="0">
                <a:solidFill>
                  <a:schemeClr val="bg1"/>
                </a:solidFill>
              </a:rPr>
              <a:t> </a:t>
            </a:r>
            <a:r>
              <a:rPr lang="fr-FR" sz="2000" b="1" dirty="0" err="1">
                <a:solidFill>
                  <a:schemeClr val="bg1"/>
                </a:solidFill>
              </a:rPr>
              <a:t>Verona</a:t>
            </a:r>
            <a:r>
              <a:rPr lang="fr-FR" sz="2000" b="1" dirty="0">
                <a:solidFill>
                  <a:schemeClr val="bg1"/>
                </a:solidFill>
              </a:rPr>
              <a:t>.</a:t>
            </a:r>
          </a:p>
        </p:txBody>
      </p:sp>
    </p:spTree>
    <p:extLst>
      <p:ext uri="{BB962C8B-B14F-4D97-AF65-F5344CB8AC3E}">
        <p14:creationId xmlns:p14="http://schemas.microsoft.com/office/powerpoint/2010/main" val="155765667"/>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texte, route, extérieur, bus&#10;&#10;Description générée automatiquement">
            <a:extLst>
              <a:ext uri="{FF2B5EF4-FFF2-40B4-BE49-F238E27FC236}">
                <a16:creationId xmlns:a16="http://schemas.microsoft.com/office/drawing/2014/main" id="{9E8D894D-DD06-C0B2-EDBF-1DE9D3B92A4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49217" y="1020418"/>
            <a:ext cx="6546574" cy="4558747"/>
          </a:xfrm>
          <a:prstGeom prst="rect">
            <a:avLst/>
          </a:prstGeom>
        </p:spPr>
      </p:pic>
      <p:sp>
        <p:nvSpPr>
          <p:cNvPr id="5" name="ZoneTexte 4">
            <a:extLst>
              <a:ext uri="{FF2B5EF4-FFF2-40B4-BE49-F238E27FC236}">
                <a16:creationId xmlns:a16="http://schemas.microsoft.com/office/drawing/2014/main" id="{639B290D-412C-C7F3-EB15-67BEB1334F4C}"/>
              </a:ext>
            </a:extLst>
          </p:cNvPr>
          <p:cNvSpPr txBox="1"/>
          <p:nvPr/>
        </p:nvSpPr>
        <p:spPr>
          <a:xfrm>
            <a:off x="5060790" y="5660220"/>
            <a:ext cx="6785113" cy="677108"/>
          </a:xfrm>
          <a:prstGeom prst="rect">
            <a:avLst/>
          </a:prstGeom>
          <a:noFill/>
        </p:spPr>
        <p:txBody>
          <a:bodyPr wrap="square" rtlCol="0">
            <a:spAutoFit/>
          </a:bodyPr>
          <a:lstStyle/>
          <a:p>
            <a:endParaRPr lang="fr-FR" dirty="0"/>
          </a:p>
          <a:p>
            <a:r>
              <a:rPr lang="fr-FR" sz="2000" b="1" dirty="0"/>
              <a:t>Un bus VTT à Vérone</a:t>
            </a:r>
          </a:p>
        </p:txBody>
      </p:sp>
    </p:spTree>
    <p:extLst>
      <p:ext uri="{BB962C8B-B14F-4D97-AF65-F5344CB8AC3E}">
        <p14:creationId xmlns:p14="http://schemas.microsoft.com/office/powerpoint/2010/main" val="4033615570"/>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a:extLst>
              <a:ext uri="{FF2B5EF4-FFF2-40B4-BE49-F238E27FC236}">
                <a16:creationId xmlns:a16="http://schemas.microsoft.com/office/drawing/2014/main" id="{733BEC5A-5744-7213-DB17-5EC2C82508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35965" y="1046922"/>
            <a:ext cx="6533321" cy="4545495"/>
          </a:xfrm>
          <a:prstGeom prst="rect">
            <a:avLst/>
          </a:prstGeom>
        </p:spPr>
      </p:pic>
      <p:sp>
        <p:nvSpPr>
          <p:cNvPr id="5" name="ZoneTexte 4">
            <a:extLst>
              <a:ext uri="{FF2B5EF4-FFF2-40B4-BE49-F238E27FC236}">
                <a16:creationId xmlns:a16="http://schemas.microsoft.com/office/drawing/2014/main" id="{1E3256BE-E796-8760-48D3-2CC25C0B9F0D}"/>
              </a:ext>
            </a:extLst>
          </p:cNvPr>
          <p:cNvSpPr txBox="1"/>
          <p:nvPr/>
        </p:nvSpPr>
        <p:spPr>
          <a:xfrm>
            <a:off x="4439478" y="5691185"/>
            <a:ext cx="9130748" cy="677108"/>
          </a:xfrm>
          <a:prstGeom prst="rect">
            <a:avLst/>
          </a:prstGeom>
          <a:noFill/>
        </p:spPr>
        <p:txBody>
          <a:bodyPr wrap="square" rtlCol="0">
            <a:spAutoFit/>
          </a:bodyPr>
          <a:lstStyle/>
          <a:p>
            <a:endParaRPr lang="it-IT" dirty="0"/>
          </a:p>
          <a:p>
            <a:r>
              <a:rPr lang="it-IT" sz="2000" b="1" dirty="0"/>
              <a:t>Gare de Vérone Porta Nuova</a:t>
            </a:r>
            <a:endParaRPr lang="fr-FR" sz="2000" b="1" dirty="0"/>
          </a:p>
        </p:txBody>
      </p:sp>
    </p:spTree>
    <p:extLst>
      <p:ext uri="{BB962C8B-B14F-4D97-AF65-F5344CB8AC3E}">
        <p14:creationId xmlns:p14="http://schemas.microsoft.com/office/powerpoint/2010/main" val="34442740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texte, ciel, extérieur, bâtiment&#10;&#10;Description générée automatiquement">
            <a:extLst>
              <a:ext uri="{FF2B5EF4-FFF2-40B4-BE49-F238E27FC236}">
                <a16:creationId xmlns:a16="http://schemas.microsoft.com/office/drawing/2014/main" id="{24F44489-C03F-F0CF-B56A-436B212BFFA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49217" y="1046922"/>
            <a:ext cx="6480313" cy="4545495"/>
          </a:xfrm>
          <a:prstGeom prst="rect">
            <a:avLst/>
          </a:prstGeom>
        </p:spPr>
      </p:pic>
      <p:sp>
        <p:nvSpPr>
          <p:cNvPr id="5" name="ZoneTexte 4">
            <a:extLst>
              <a:ext uri="{FF2B5EF4-FFF2-40B4-BE49-F238E27FC236}">
                <a16:creationId xmlns:a16="http://schemas.microsoft.com/office/drawing/2014/main" id="{8F8E3BF8-E7D5-1904-7D87-FAE90D079C7C}"/>
              </a:ext>
            </a:extLst>
          </p:cNvPr>
          <p:cNvSpPr txBox="1"/>
          <p:nvPr/>
        </p:nvSpPr>
        <p:spPr>
          <a:xfrm>
            <a:off x="4890052" y="5710440"/>
            <a:ext cx="6082748" cy="677108"/>
          </a:xfrm>
          <a:prstGeom prst="rect">
            <a:avLst/>
          </a:prstGeom>
          <a:noFill/>
        </p:spPr>
        <p:txBody>
          <a:bodyPr wrap="square" rtlCol="0">
            <a:spAutoFit/>
          </a:bodyPr>
          <a:lstStyle/>
          <a:p>
            <a:endParaRPr lang="fr-FR" dirty="0"/>
          </a:p>
          <a:p>
            <a:r>
              <a:rPr lang="fr-FR" sz="2000" b="1" dirty="0"/>
              <a:t>Aéroport de Vérone</a:t>
            </a:r>
          </a:p>
        </p:txBody>
      </p:sp>
    </p:spTree>
    <p:extLst>
      <p:ext uri="{BB962C8B-B14F-4D97-AF65-F5344CB8AC3E}">
        <p14:creationId xmlns:p14="http://schemas.microsoft.com/office/powerpoint/2010/main" val="2309703757"/>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extérieur&#10;&#10;Description générée automatiquement">
            <a:extLst>
              <a:ext uri="{FF2B5EF4-FFF2-40B4-BE49-F238E27FC236}">
                <a16:creationId xmlns:a16="http://schemas.microsoft.com/office/drawing/2014/main" id="{B963C69C-80F1-1B2B-FA3E-8361E7E8B79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2470" y="1033669"/>
            <a:ext cx="6506817" cy="4545495"/>
          </a:xfrm>
          <a:prstGeom prst="rect">
            <a:avLst/>
          </a:prstGeom>
        </p:spPr>
      </p:pic>
      <p:sp>
        <p:nvSpPr>
          <p:cNvPr id="5" name="ZoneTexte 4">
            <a:extLst>
              <a:ext uri="{FF2B5EF4-FFF2-40B4-BE49-F238E27FC236}">
                <a16:creationId xmlns:a16="http://schemas.microsoft.com/office/drawing/2014/main" id="{DC285A7E-1E70-9C5A-EE05-46050FA56DED}"/>
              </a:ext>
            </a:extLst>
          </p:cNvPr>
          <p:cNvSpPr txBox="1"/>
          <p:nvPr/>
        </p:nvSpPr>
        <p:spPr>
          <a:xfrm>
            <a:off x="2504661" y="5998150"/>
            <a:ext cx="11436626" cy="400110"/>
          </a:xfrm>
          <a:prstGeom prst="rect">
            <a:avLst/>
          </a:prstGeom>
          <a:noFill/>
        </p:spPr>
        <p:txBody>
          <a:bodyPr wrap="square" rtlCol="0">
            <a:spAutoFit/>
          </a:bodyPr>
          <a:lstStyle/>
          <a:p>
            <a:r>
              <a:rPr lang="fr-FR" sz="2000" b="1" dirty="0">
                <a:solidFill>
                  <a:schemeClr val="bg1"/>
                </a:solidFill>
              </a:rPr>
              <a:t>La Piazza Bra et les Arènes après une chute de neige en janvier 2006</a:t>
            </a:r>
          </a:p>
        </p:txBody>
      </p:sp>
    </p:spTree>
    <p:extLst>
      <p:ext uri="{BB962C8B-B14F-4D97-AF65-F5344CB8AC3E}">
        <p14:creationId xmlns:p14="http://schemas.microsoft.com/office/powerpoint/2010/main" val="4117218772"/>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ciel, extérieur, bâtiment, cité&#10;&#10;Description générée automatiquement">
            <a:extLst>
              <a:ext uri="{FF2B5EF4-FFF2-40B4-BE49-F238E27FC236}">
                <a16:creationId xmlns:a16="http://schemas.microsoft.com/office/drawing/2014/main" id="{57CEED69-C036-7E35-3F9E-91574AAE56A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2470" y="1033670"/>
            <a:ext cx="6500927" cy="4532243"/>
          </a:xfrm>
          <a:prstGeom prst="rect">
            <a:avLst/>
          </a:prstGeom>
        </p:spPr>
      </p:pic>
      <p:sp>
        <p:nvSpPr>
          <p:cNvPr id="6" name="ZoneTexte 5">
            <a:extLst>
              <a:ext uri="{FF2B5EF4-FFF2-40B4-BE49-F238E27FC236}">
                <a16:creationId xmlns:a16="http://schemas.microsoft.com/office/drawing/2014/main" id="{5257BD76-6B19-2E16-FEB6-C81B1DACA9A4}"/>
              </a:ext>
            </a:extLst>
          </p:cNvPr>
          <p:cNvSpPr txBox="1"/>
          <p:nvPr/>
        </p:nvSpPr>
        <p:spPr>
          <a:xfrm>
            <a:off x="4481847" y="5679474"/>
            <a:ext cx="8461420" cy="677108"/>
          </a:xfrm>
          <a:prstGeom prst="rect">
            <a:avLst/>
          </a:prstGeom>
          <a:noFill/>
        </p:spPr>
        <p:txBody>
          <a:bodyPr wrap="square" rtlCol="0">
            <a:spAutoFit/>
          </a:bodyPr>
          <a:lstStyle/>
          <a:p>
            <a:endParaRPr lang="fr-FR" dirty="0"/>
          </a:p>
          <a:p>
            <a:r>
              <a:rPr lang="fr-FR" sz="2000" b="1" dirty="0"/>
              <a:t>La ville au coucher du Soleil.</a:t>
            </a:r>
          </a:p>
        </p:txBody>
      </p:sp>
    </p:spTree>
    <p:extLst>
      <p:ext uri="{BB962C8B-B14F-4D97-AF65-F5344CB8AC3E}">
        <p14:creationId xmlns:p14="http://schemas.microsoft.com/office/powerpoint/2010/main" val="60605334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bâtiment, ciel, extérieur, tour&#10;&#10;Description générée automatiquement">
            <a:extLst>
              <a:ext uri="{FF2B5EF4-FFF2-40B4-BE49-F238E27FC236}">
                <a16:creationId xmlns:a16="http://schemas.microsoft.com/office/drawing/2014/main" id="{7F4B6E4C-8D12-05F9-DF2E-07579523565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44800" y="1030310"/>
            <a:ext cx="6502400" cy="4597758"/>
          </a:xfrm>
          <a:prstGeom prst="rect">
            <a:avLst/>
          </a:prstGeom>
        </p:spPr>
      </p:pic>
      <p:sp>
        <p:nvSpPr>
          <p:cNvPr id="5" name="ZoneTexte 4">
            <a:extLst>
              <a:ext uri="{FF2B5EF4-FFF2-40B4-BE49-F238E27FC236}">
                <a16:creationId xmlns:a16="http://schemas.microsoft.com/office/drawing/2014/main" id="{18D3AD44-6A57-CB4D-6380-51B7112C6D9B}"/>
              </a:ext>
            </a:extLst>
          </p:cNvPr>
          <p:cNvSpPr txBox="1"/>
          <p:nvPr/>
        </p:nvSpPr>
        <p:spPr>
          <a:xfrm>
            <a:off x="1684379" y="6053736"/>
            <a:ext cx="8148733" cy="400110"/>
          </a:xfrm>
          <a:prstGeom prst="rect">
            <a:avLst/>
          </a:prstGeom>
          <a:noFill/>
        </p:spPr>
        <p:txBody>
          <a:bodyPr wrap="square" rtlCol="0">
            <a:spAutoFit/>
          </a:bodyPr>
          <a:lstStyle/>
          <a:p>
            <a:r>
              <a:rPr lang="fr-FR" dirty="0">
                <a:solidFill>
                  <a:schemeClr val="bg1"/>
                </a:solidFill>
              </a:rPr>
              <a:t>	</a:t>
            </a:r>
            <a:r>
              <a:rPr lang="fr-FR" sz="2000" b="1" dirty="0">
                <a:solidFill>
                  <a:schemeClr val="bg1"/>
                </a:solidFill>
              </a:rPr>
              <a:t>Basilique San Zeno </a:t>
            </a:r>
            <a:r>
              <a:rPr lang="fr-FR" sz="2000" b="1" dirty="0" err="1">
                <a:solidFill>
                  <a:schemeClr val="bg1"/>
                </a:solidFill>
              </a:rPr>
              <a:t>Maggiore</a:t>
            </a:r>
            <a:r>
              <a:rPr lang="fr-FR" sz="2000" b="1" dirty="0">
                <a:solidFill>
                  <a:schemeClr val="bg1"/>
                </a:solidFill>
              </a:rPr>
              <a:t>, située dans la ville de Vérone/Italie</a:t>
            </a:r>
          </a:p>
        </p:txBody>
      </p:sp>
    </p:spTree>
    <p:extLst>
      <p:ext uri="{BB962C8B-B14F-4D97-AF65-F5344CB8AC3E}">
        <p14:creationId xmlns:p14="http://schemas.microsoft.com/office/powerpoint/2010/main" val="814169669"/>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intérieur, autel, décoré, plusieurs&#10;&#10;Description générée automatiquement">
            <a:extLst>
              <a:ext uri="{FF2B5EF4-FFF2-40B4-BE49-F238E27FC236}">
                <a16:creationId xmlns:a16="http://schemas.microsoft.com/office/drawing/2014/main" id="{79CAF52A-6969-AF4F-B500-B00A5FF636E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20473" y="1017431"/>
            <a:ext cx="6529588" cy="4559121"/>
          </a:xfrm>
          <a:prstGeom prst="rect">
            <a:avLst/>
          </a:prstGeom>
        </p:spPr>
      </p:pic>
      <p:sp>
        <p:nvSpPr>
          <p:cNvPr id="5" name="ZoneTexte 4">
            <a:extLst>
              <a:ext uri="{FF2B5EF4-FFF2-40B4-BE49-F238E27FC236}">
                <a16:creationId xmlns:a16="http://schemas.microsoft.com/office/drawing/2014/main" id="{B1F5B3F7-EFD8-90F3-77B5-5B9CD0604757}"/>
              </a:ext>
            </a:extLst>
          </p:cNvPr>
          <p:cNvSpPr txBox="1"/>
          <p:nvPr/>
        </p:nvSpPr>
        <p:spPr>
          <a:xfrm>
            <a:off x="4958366" y="6060957"/>
            <a:ext cx="6864439" cy="400110"/>
          </a:xfrm>
          <a:prstGeom prst="rect">
            <a:avLst/>
          </a:prstGeom>
          <a:noFill/>
        </p:spPr>
        <p:txBody>
          <a:bodyPr wrap="square" rtlCol="0">
            <a:spAutoFit/>
          </a:bodyPr>
          <a:lstStyle/>
          <a:p>
            <a:r>
              <a:rPr lang="fr-FR" sz="2000" b="1" dirty="0">
                <a:solidFill>
                  <a:schemeClr val="bg1"/>
                </a:solidFill>
              </a:rPr>
              <a:t>Retable de Mantegna</a:t>
            </a:r>
          </a:p>
        </p:txBody>
      </p:sp>
    </p:spTree>
    <p:extLst>
      <p:ext uri="{BB962C8B-B14F-4D97-AF65-F5344CB8AC3E}">
        <p14:creationId xmlns:p14="http://schemas.microsoft.com/office/powerpoint/2010/main" val="3311889252"/>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0428" y="609600"/>
            <a:ext cx="7472684" cy="5408428"/>
          </a:xfrm>
          <a:prstGeom prst="rect">
            <a:avLst/>
          </a:prstGeom>
        </p:spPr>
      </p:pic>
      <p:pic>
        <p:nvPicPr>
          <p:cNvPr id="4" name="Image 3" descr="Une image contenant bâtiment, vieux, pierre, voûte&#10;&#10;Description générée automatiquement">
            <a:extLst>
              <a:ext uri="{FF2B5EF4-FFF2-40B4-BE49-F238E27FC236}">
                <a16:creationId xmlns:a16="http://schemas.microsoft.com/office/drawing/2014/main" id="{39034157-1CAB-4A1B-27CE-C9D08C55F25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45280" y="2055876"/>
            <a:ext cx="3901440" cy="2746248"/>
          </a:xfrm>
          <a:prstGeom prst="rect">
            <a:avLst/>
          </a:prstGeom>
        </p:spPr>
      </p:pic>
      <p:pic>
        <p:nvPicPr>
          <p:cNvPr id="6" name="Image 5" descr="Une image contenant bâtiment, vieux, pierre, voûte&#10;&#10;Description générée automatiquement">
            <a:extLst>
              <a:ext uri="{FF2B5EF4-FFF2-40B4-BE49-F238E27FC236}">
                <a16:creationId xmlns:a16="http://schemas.microsoft.com/office/drawing/2014/main" id="{39F02335-631A-59BA-8EE0-CA3B2A36E1E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45280" y="2055876"/>
            <a:ext cx="3901440" cy="2746248"/>
          </a:xfrm>
          <a:prstGeom prst="rect">
            <a:avLst/>
          </a:prstGeom>
        </p:spPr>
      </p:pic>
      <p:pic>
        <p:nvPicPr>
          <p:cNvPr id="8" name="Image 7" descr="Une image contenant bâtiment, vieux, pierre, voûte&#10;&#10;Description générée automatiquement">
            <a:extLst>
              <a:ext uri="{FF2B5EF4-FFF2-40B4-BE49-F238E27FC236}">
                <a16:creationId xmlns:a16="http://schemas.microsoft.com/office/drawing/2014/main" id="{1967412F-25AE-6F16-B57C-9BB66F39B8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45280" y="2055876"/>
            <a:ext cx="3901440" cy="2746248"/>
          </a:xfrm>
          <a:prstGeom prst="rect">
            <a:avLst/>
          </a:prstGeom>
        </p:spPr>
      </p:pic>
      <p:pic>
        <p:nvPicPr>
          <p:cNvPr id="9" name="Image 8">
            <a:extLst>
              <a:ext uri="{FF2B5EF4-FFF2-40B4-BE49-F238E27FC236}">
                <a16:creationId xmlns:a16="http://schemas.microsoft.com/office/drawing/2014/main" id="{886B2C99-FC8C-F067-EE43-9ABFF622CB0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833352" y="1056068"/>
            <a:ext cx="6542469" cy="4533363"/>
          </a:xfrm>
          <a:prstGeom prst="rect">
            <a:avLst/>
          </a:prstGeom>
        </p:spPr>
      </p:pic>
      <p:sp>
        <p:nvSpPr>
          <p:cNvPr id="10" name="ZoneTexte 9">
            <a:extLst>
              <a:ext uri="{FF2B5EF4-FFF2-40B4-BE49-F238E27FC236}">
                <a16:creationId xmlns:a16="http://schemas.microsoft.com/office/drawing/2014/main" id="{97D8DCA0-46FF-D1E4-76AF-9ED42B1F2BA5}"/>
              </a:ext>
            </a:extLst>
          </p:cNvPr>
          <p:cNvSpPr txBox="1"/>
          <p:nvPr/>
        </p:nvSpPr>
        <p:spPr>
          <a:xfrm>
            <a:off x="5679584" y="5862186"/>
            <a:ext cx="788187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Nef</a:t>
            </a:r>
          </a:p>
        </p:txBody>
      </p:sp>
    </p:spTree>
    <p:extLst>
      <p:ext uri="{BB962C8B-B14F-4D97-AF65-F5344CB8AC3E}">
        <p14:creationId xmlns:p14="http://schemas.microsoft.com/office/powerpoint/2010/main" val="536268628"/>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18962" y="624975"/>
            <a:ext cx="5203065" cy="5408428"/>
          </a:xfrm>
          <a:prstGeom prst="rect">
            <a:avLst/>
          </a:prstGeom>
        </p:spPr>
      </p:pic>
      <p:pic>
        <p:nvPicPr>
          <p:cNvPr id="4" name="Image 3" descr="Une image contenant bâtiment, pierre, autel&#10;&#10;Description générée automatiquement">
            <a:extLst>
              <a:ext uri="{FF2B5EF4-FFF2-40B4-BE49-F238E27FC236}">
                <a16:creationId xmlns:a16="http://schemas.microsoft.com/office/drawing/2014/main" id="{EF56218D-F176-1D0C-5A9E-5E1BB180E3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66694" y="1068947"/>
            <a:ext cx="4559120" cy="4520484"/>
          </a:xfrm>
          <a:prstGeom prst="rect">
            <a:avLst/>
          </a:prstGeom>
        </p:spPr>
      </p:pic>
      <p:sp>
        <p:nvSpPr>
          <p:cNvPr id="5" name="ZoneTexte 4">
            <a:extLst>
              <a:ext uri="{FF2B5EF4-FFF2-40B4-BE49-F238E27FC236}">
                <a16:creationId xmlns:a16="http://schemas.microsoft.com/office/drawing/2014/main" id="{CD08F9F0-A77C-0030-2109-BE9DA6F8BF9D}"/>
              </a:ext>
            </a:extLst>
          </p:cNvPr>
          <p:cNvSpPr txBox="1"/>
          <p:nvPr/>
        </p:nvSpPr>
        <p:spPr>
          <a:xfrm>
            <a:off x="4700789" y="5762597"/>
            <a:ext cx="6490952"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Vue de l'abside et de la crypte</a:t>
            </a:r>
          </a:p>
        </p:txBody>
      </p:sp>
    </p:spTree>
    <p:extLst>
      <p:ext uri="{BB962C8B-B14F-4D97-AF65-F5344CB8AC3E}">
        <p14:creationId xmlns:p14="http://schemas.microsoft.com/office/powerpoint/2010/main" val="4098956273"/>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D7BC81-34D6-F736-F6CC-17461601E0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99268" y="609600"/>
            <a:ext cx="4855335" cy="5408428"/>
          </a:xfrm>
          <a:prstGeom prst="rect">
            <a:avLst/>
          </a:prstGeom>
        </p:spPr>
      </p:pic>
      <p:pic>
        <p:nvPicPr>
          <p:cNvPr id="4" name="Image 3" descr="Une image contenant herbe, bâtiment, ciel, extérieur&#10;&#10;Description générée automatiquement">
            <a:extLst>
              <a:ext uri="{FF2B5EF4-FFF2-40B4-BE49-F238E27FC236}">
                <a16:creationId xmlns:a16="http://schemas.microsoft.com/office/drawing/2014/main" id="{7E55A292-3EA3-F888-26AC-A989B12E7AB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21239" y="1068945"/>
            <a:ext cx="4237149" cy="4494727"/>
          </a:xfrm>
          <a:prstGeom prst="rect">
            <a:avLst/>
          </a:prstGeom>
        </p:spPr>
      </p:pic>
      <p:sp>
        <p:nvSpPr>
          <p:cNvPr id="5" name="ZoneTexte 4">
            <a:extLst>
              <a:ext uri="{FF2B5EF4-FFF2-40B4-BE49-F238E27FC236}">
                <a16:creationId xmlns:a16="http://schemas.microsoft.com/office/drawing/2014/main" id="{2FCD7826-606D-D408-81EF-CB6D76D730BF}"/>
              </a:ext>
            </a:extLst>
          </p:cNvPr>
          <p:cNvSpPr txBox="1"/>
          <p:nvPr/>
        </p:nvSpPr>
        <p:spPr>
          <a:xfrm>
            <a:off x="5640947" y="5664085"/>
            <a:ext cx="6439436" cy="707886"/>
          </a:xfrm>
          <a:prstGeom prst="rect">
            <a:avLst/>
          </a:prstGeom>
          <a:noFill/>
        </p:spPr>
        <p:txBody>
          <a:bodyPr wrap="square" rtlCol="0">
            <a:spAutoFit/>
          </a:bodyPr>
          <a:lstStyle/>
          <a:p>
            <a:endParaRPr lang="fr-FR" sz="2000" b="1" dirty="0">
              <a:solidFill>
                <a:schemeClr val="bg1"/>
              </a:solidFill>
            </a:endParaRPr>
          </a:p>
          <a:p>
            <a:r>
              <a:rPr lang="fr-FR" sz="2000" b="1" dirty="0">
                <a:solidFill>
                  <a:schemeClr val="bg1"/>
                </a:solidFill>
              </a:rPr>
              <a:t>Le cloître</a:t>
            </a:r>
          </a:p>
        </p:txBody>
      </p:sp>
    </p:spTree>
    <p:extLst>
      <p:ext uri="{BB962C8B-B14F-4D97-AF65-F5344CB8AC3E}">
        <p14:creationId xmlns:p14="http://schemas.microsoft.com/office/powerpoint/2010/main" val="689898344"/>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167B1E10-EF64-76EA-A4CA-6969D98A0BEF}"/>
              </a:ext>
            </a:extLst>
          </p:cNvPr>
          <p:cNvSpPr txBox="1"/>
          <p:nvPr/>
        </p:nvSpPr>
        <p:spPr>
          <a:xfrm>
            <a:off x="2235200" y="2019300"/>
            <a:ext cx="9728200" cy="523220"/>
          </a:xfrm>
          <a:prstGeom prst="rect">
            <a:avLst/>
          </a:prstGeom>
          <a:noFill/>
        </p:spPr>
        <p:txBody>
          <a:bodyPr wrap="square" rtlCol="0">
            <a:spAutoFit/>
          </a:bodyPr>
          <a:lstStyle/>
          <a:p>
            <a:r>
              <a:rPr lang="fr-FR" sz="2800" b="1" dirty="0">
                <a:solidFill>
                  <a:schemeClr val="bg1"/>
                </a:solidFill>
              </a:rPr>
              <a:t>Lorient Vous A Proposer La Ville de Vérone ( Italie )</a:t>
            </a:r>
          </a:p>
        </p:txBody>
      </p:sp>
      <p:sp>
        <p:nvSpPr>
          <p:cNvPr id="4" name="ZoneTexte 3">
            <a:extLst>
              <a:ext uri="{FF2B5EF4-FFF2-40B4-BE49-F238E27FC236}">
                <a16:creationId xmlns:a16="http://schemas.microsoft.com/office/drawing/2014/main" id="{5E9EAFB6-0E57-E536-ED7E-926F4A7507C1}"/>
              </a:ext>
            </a:extLst>
          </p:cNvPr>
          <p:cNvSpPr txBox="1"/>
          <p:nvPr/>
        </p:nvSpPr>
        <p:spPr>
          <a:xfrm>
            <a:off x="3949700" y="2773690"/>
            <a:ext cx="8153400"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5" name="ZoneTexte 4">
            <a:extLst>
              <a:ext uri="{FF2B5EF4-FFF2-40B4-BE49-F238E27FC236}">
                <a16:creationId xmlns:a16="http://schemas.microsoft.com/office/drawing/2014/main" id="{565BD3C8-4AC2-102D-FD53-C1400522062B}"/>
              </a:ext>
            </a:extLst>
          </p:cNvPr>
          <p:cNvSpPr txBox="1"/>
          <p:nvPr/>
        </p:nvSpPr>
        <p:spPr>
          <a:xfrm>
            <a:off x="5575300" y="3439180"/>
            <a:ext cx="4343400" cy="523220"/>
          </a:xfrm>
          <a:prstGeom prst="rect">
            <a:avLst/>
          </a:prstGeom>
          <a:noFill/>
        </p:spPr>
        <p:txBody>
          <a:bodyPr wrap="square" rtlCol="0">
            <a:spAutoFit/>
          </a:bodyPr>
          <a:lstStyle/>
          <a:p>
            <a:r>
              <a:rPr lang="fr-FR" sz="2800" b="1" dirty="0">
                <a:solidFill>
                  <a:schemeClr val="bg1"/>
                </a:solidFill>
              </a:rPr>
              <a:t>Lorient </a:t>
            </a:r>
          </a:p>
        </p:txBody>
      </p:sp>
    </p:spTree>
    <p:extLst>
      <p:ext uri="{BB962C8B-B14F-4D97-AF65-F5344CB8AC3E}">
        <p14:creationId xmlns:p14="http://schemas.microsoft.com/office/powerpoint/2010/main" val="262641377"/>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TotalTime>
  <Words>398</Words>
  <Application>Microsoft Office PowerPoint</Application>
  <PresentationFormat>Grand écran</PresentationFormat>
  <Paragraphs>55</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2023-01-16T05:43:33Z</dcterms:created>
  <dcterms:modified xsi:type="dcterms:W3CDTF">2023-01-16T08:55:45Z</dcterms:modified>
</cp:coreProperties>
</file>