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73" r:id="rId19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8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12776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</p:grpSp>
      <p:sp>
        <p:nvSpPr>
          <p:cNvPr id="3379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3380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768475"/>
            <a:ext cx="103632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987E9-792E-45EB-B58D-3A3AC5176781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C797F-A8E6-4F56-87E7-17335847BB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5F90D-019B-4527-A37B-45CAC9912AE0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071F0-D4EF-434D-8664-8DACF05F37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EA2AE-0252-4632-8D9D-EC3074DF9214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72977-0C31-48CB-829D-20D899ED30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73039-205A-49FF-BC6B-C643CD4CBFD5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D7925-1A9F-4538-AAEE-FA2B4B448D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A5FFC-B0AD-46F1-8C81-7165AC265D47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6EE14-5349-42F2-84EE-675095574A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0155E-C513-42AB-A2EE-9C50CE3F91BF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3BF94-B2BE-4EDF-ADFF-675A65968B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E7E71-4602-46FA-8617-1E5CC8743DD6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6F51B-52A1-4C01-B30D-5C559FA7AD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20E8C-6B0D-466B-8342-ABBD45D489ED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18C9A-A911-49E3-9D34-F4AFDBA0BA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69059-F005-4CAA-8368-4E07A5171775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9F402-1CA0-4966-8B8A-8A88637F8F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D59D3-CBE6-419D-A30D-053BB6E6A08F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AC8F7-6119-4794-958A-04D3769732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2136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2136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D8C5C-DED0-4B58-963F-252730D01E86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EC647-E44A-401F-B97D-D365007B82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656763" cy="1981200"/>
            <a:chOff x="0" y="0"/>
            <a:chExt cx="4562" cy="1248"/>
          </a:xfrm>
        </p:grpSpPr>
        <p:sp>
          <p:nvSpPr>
            <p:cNvPr id="3277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3277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</p:grpSp>
      <p:sp>
        <p:nvSpPr>
          <p:cNvPr id="327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8A3B03BC-86D7-4084-A581-8CEDEA2FCC6D}" type="datetimeFigureOut">
              <a:rPr lang="fr-FR"/>
              <a:pPr>
                <a:defRPr/>
              </a:pPr>
              <a:t>16/01/2023</a:t>
            </a:fld>
            <a:endParaRPr lang="fr-FR"/>
          </a:p>
        </p:txBody>
      </p:sp>
      <p:sp>
        <p:nvSpPr>
          <p:cNvPr id="327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DC9C0F9A-45F3-42D4-A403-62EFDE87F4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 advClick="0" advTm="7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-244475" y="720725"/>
            <a:ext cx="10910888" cy="55022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JESSIKA</a:t>
            </a:r>
          </a:p>
        </p:txBody>
      </p:sp>
    </p:spTree>
  </p:cSld>
  <p:clrMapOvr>
    <a:masterClrMapping/>
  </p:clrMapOvr>
  <p:transition spd="slow" advClick="0" advTm="7000">
    <p:fade/>
    <p:sndAc>
      <p:stSnd>
        <p:snd r:embed="rId2" name="dans-les-rues-dantibes-claude-luter-the-new-ragtime-ba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339" name="Image 4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63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387" name="Image 2" descr="Une image contenant personne, habits, intérieur,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Image 2" descr="Une image contenant assis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Image 2" descr="Une image contenant personne, intérieur, fi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personne, bébé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8"/>
            <a:ext cx="12192000" cy="71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 descr="Une image contenant personne, bébé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5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4579" name="Image 2" descr="Une image contenant tatouage, personne, morsu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603" name="Image 2" descr="Une image contenant personne, intérieur, sous-vêtement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7" name="Image 2" descr="Une image contenant personne, intérieur, lit, bébé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7651" name="Image 2" descr="Une image contenant personne, intérieur, tenant,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75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3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theme/theme1.xml><?xml version="1.0" encoding="utf-8"?>
<a:theme xmlns:a="http://schemas.openxmlformats.org/drawingml/2006/main" name="Coupure">
  <a:themeElements>
    <a:clrScheme name="Coupure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Coupur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upure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pure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pure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23</TotalTime>
  <Words>0</Words>
  <Application>Microsoft Office PowerPoint</Application>
  <PresentationFormat>Personnalisé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2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Tahoma</vt:lpstr>
      <vt:lpstr>Arial</vt:lpstr>
      <vt:lpstr>Wingdings</vt:lpstr>
      <vt:lpstr>Calibri</vt:lpstr>
      <vt:lpstr>Coupure</vt:lpstr>
      <vt:lpstr>Coupure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4</cp:revision>
  <dcterms:created xsi:type="dcterms:W3CDTF">2023-01-16T13:16:13Z</dcterms:created>
  <dcterms:modified xsi:type="dcterms:W3CDTF">2023-01-16T13:43:14Z</dcterms:modified>
</cp:coreProperties>
</file>