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3" r:id="rId6"/>
    <p:sldId id="312" r:id="rId7"/>
    <p:sldId id="278" r:id="rId8"/>
    <p:sldId id="311" r:id="rId9"/>
    <p:sldId id="281" r:id="rId10"/>
    <p:sldId id="285" r:id="rId11"/>
    <p:sldId id="289" r:id="rId12"/>
    <p:sldId id="288" r:id="rId13"/>
    <p:sldId id="287" r:id="rId14"/>
    <p:sldId id="302" r:id="rId15"/>
    <p:sldId id="301" r:id="rId16"/>
    <p:sldId id="300" r:id="rId17"/>
    <p:sldId id="299" r:id="rId18"/>
    <p:sldId id="298" r:id="rId19"/>
    <p:sldId id="297" r:id="rId20"/>
    <p:sldId id="296" r:id="rId21"/>
    <p:sldId id="295" r:id="rId22"/>
    <p:sldId id="294" r:id="rId23"/>
    <p:sldId id="306" r:id="rId24"/>
    <p:sldId id="307" r:id="rId25"/>
    <p:sldId id="305" r:id="rId26"/>
    <p:sldId id="304" r:id="rId27"/>
    <p:sldId id="310" r:id="rId28"/>
    <p:sldId id="309" r:id="rId29"/>
    <p:sldId id="308" r:id="rId30"/>
    <p:sldId id="30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55418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Barevný svět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38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Couleur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du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6B4A8D55-E979-F690-96EA-F07224472C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B3374D82-FB55-F377-D1AA-FE56697C85C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00256" y="126876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E761D014-9A81-8D2B-BE2A-16369E2848A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740892" y="255687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Guryev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Gurye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43000AFC-0C1E-6B76-8287-540FD2C2CF80}"/>
              </a:ext>
            </a:extLst>
          </p:cNvPr>
          <p:cNvSpPr/>
          <p:nvPr/>
        </p:nvSpPr>
        <p:spPr>
          <a:xfrm>
            <a:off x="0" y="5517232"/>
            <a:ext cx="12192000" cy="13407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15">
            <a:extLst>
              <a:ext uri="{FF2B5EF4-FFF2-40B4-BE49-F238E27FC236}">
                <a16:creationId xmlns:a16="http://schemas.microsoft.com/office/drawing/2014/main" id="{4A0C206F-24DF-2D85-9C6D-704B5950CA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211" y="5877272"/>
            <a:ext cx="1188132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Colour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Couleur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Kleur</a:t>
            </a:r>
            <a:r>
              <a:rPr lang="cs-CZ" altLang="cs-CZ" sz="2000" b="1" dirty="0">
                <a:solidFill>
                  <a:srgbClr val="FF0000"/>
                </a:solidFill>
              </a:rPr>
              <a:t> van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Farbe</a:t>
            </a:r>
            <a:r>
              <a:rPr lang="cs-CZ" altLang="cs-CZ" sz="2000" b="1" dirty="0">
                <a:solidFill>
                  <a:srgbClr val="FF0000"/>
                </a:solidFill>
              </a:rPr>
              <a:t> der Welt  </a:t>
            </a:r>
            <a:r>
              <a:rPr lang="cs-CZ" altLang="cs-CZ" sz="2000" b="1" dirty="0" err="1">
                <a:solidFill>
                  <a:srgbClr val="FF0000"/>
                </a:solidFill>
              </a:rPr>
              <a:t>Color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Cor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Color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món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Culoare</a:t>
            </a:r>
            <a:r>
              <a:rPr lang="cs-CZ" altLang="cs-CZ" sz="2000" b="1" dirty="0">
                <a:solidFill>
                  <a:srgbClr val="FF0000"/>
                </a:solidFill>
              </a:rPr>
              <a:t> din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Kolorowy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świat</a:t>
            </a:r>
            <a:r>
              <a:rPr lang="cs-CZ" altLang="cs-CZ" sz="2000" b="1" dirty="0">
                <a:solidFill>
                  <a:srgbClr val="FF0000"/>
                </a:solidFill>
              </a:rPr>
              <a:t>   Barva na </a:t>
            </a:r>
            <a:r>
              <a:rPr lang="cs-CZ" altLang="cs-CZ" sz="2000" b="1" dirty="0" err="1">
                <a:solidFill>
                  <a:srgbClr val="FF0000"/>
                </a:solidFill>
              </a:rPr>
              <a:t>svetu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Színes</a:t>
            </a:r>
            <a:r>
              <a:rPr lang="cs-CZ" altLang="cs-CZ" sz="2000" b="1" dirty="0">
                <a:solidFill>
                  <a:srgbClr val="FF0000"/>
                </a:solidFill>
              </a:rPr>
              <a:t>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5" name="Picture 16">
            <a:extLst>
              <a:ext uri="{FF2B5EF4-FFF2-40B4-BE49-F238E27FC236}">
                <a16:creationId xmlns:a16="http://schemas.microsoft.com/office/drawing/2014/main" id="{0EB9C3CC-FA9A-BA35-8FF1-953FED8A5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32859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1B87BAEF-2279-9CE5-FC08-A5367B6B0BF5}"/>
              </a:ext>
            </a:extLst>
          </p:cNvPr>
          <p:cNvSpPr/>
          <p:nvPr/>
        </p:nvSpPr>
        <p:spPr>
          <a:xfrm>
            <a:off x="2999656" y="548649"/>
            <a:ext cx="655272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Barevný svět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38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8A3FA857-52EA-67B2-1056-069CAB8487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E01853CE-7C0C-E0BA-80D7-BBF4E55E18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125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2A00D27-34FF-D042-1910-1D125EE81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327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4D78603-6CAE-E74D-B232-5E7B365F1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CA12B3F-49DD-D908-6B75-8920C3BBEB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430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AFA45735-6754-A857-927B-82CC8E2798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256DDD5-F415-3766-2746-12F256FE1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D41D13DF-C637-E3DF-5A03-65147BE37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286DDE4-25A6-E504-435B-05D19850EA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>
            <a:extLst>
              <a:ext uri="{FF2B5EF4-FFF2-40B4-BE49-F238E27FC236}">
                <a16:creationId xmlns:a16="http://schemas.microsoft.com/office/drawing/2014/main" id="{6CEF1136-F686-3F7A-BC05-AD1417D89D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0520D15-C8F4-4CBC-0BDD-F058C84EE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B0E92A6-C3A0-D614-B440-578A2EDDC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4D0AE68-5464-109D-0409-19CDE9D26E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26B3C30-A344-4E0D-C294-44C8661FB7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2937379-A43A-D23D-8C95-3140BD768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A68ADD-682A-F024-9339-D7E050F84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6B4E8AD-73EC-500C-7EB3-80847B2CAF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2E676CC-CC18-9D7F-11FB-4D3FCAA51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F9FF698-98E4-8264-FC2D-D30CB97A8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B6FB0EC-F053-6D59-CA0F-9003B934F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D9693D8-B8DF-D02C-E0E6-4D5D488D03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B252EB7-5A2D-271B-5050-99BFFC6E84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2545196-247D-3842-9A9C-82127052BE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8FF0516-8899-145C-804D-E758C405E6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22BA0F9-E722-0DDF-630C-978C344B8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AF1E395-C004-1E3F-F53E-066EDD60D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64D2231-89D5-B630-96DC-6CBEF8A39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250136D1-C5BF-FA7C-4A8A-4AFFACF3C8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40474"/>
            <a:ext cx="10801200" cy="512802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86C4D32E-F0AB-0924-5A00-E558111A053D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DB04D528-C05E-CEDF-89AE-4ED1F4A4FBB9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D17E5148-7DB8-E9D7-98AC-739ECBCCDCE7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E0993207-3618-3A7D-1644-3162B8390B6C}"/>
              </a:ext>
            </a:extLst>
          </p:cNvPr>
          <p:cNvSpPr/>
          <p:nvPr/>
        </p:nvSpPr>
        <p:spPr>
          <a:xfrm>
            <a:off x="695399" y="56591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42234C79-5DD9-1EFE-8501-AEB3CFD8331A}"/>
              </a:ext>
            </a:extLst>
          </p:cNvPr>
          <p:cNvSpPr/>
          <p:nvPr/>
        </p:nvSpPr>
        <p:spPr>
          <a:xfrm>
            <a:off x="7968208" y="565914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  <p:bldP spid="5" grpId="0"/>
      <p:bldP spid="6" grpId="0"/>
      <p:bldP spid="7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240</TotalTime>
  <Words>96</Words>
  <Application>Microsoft Office PowerPoint</Application>
  <PresentationFormat>Širokoúhlá obrazovka</PresentationFormat>
  <Paragraphs>18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83</cp:revision>
  <dcterms:created xsi:type="dcterms:W3CDTF">2020-02-21T13:54:42Z</dcterms:created>
  <dcterms:modified xsi:type="dcterms:W3CDTF">2023-01-16T16:34:59Z</dcterms:modified>
</cp:coreProperties>
</file>