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312" r:id="rId6"/>
    <p:sldId id="311" r:id="rId7"/>
    <p:sldId id="281" r:id="rId8"/>
    <p:sldId id="278" r:id="rId9"/>
    <p:sldId id="285" r:id="rId10"/>
    <p:sldId id="289" r:id="rId11"/>
    <p:sldId id="313" r:id="rId12"/>
    <p:sldId id="287" r:id="rId13"/>
    <p:sldId id="302" r:id="rId14"/>
    <p:sldId id="301" r:id="rId15"/>
    <p:sldId id="300" r:id="rId16"/>
    <p:sldId id="299" r:id="rId17"/>
    <p:sldId id="298" r:id="rId18"/>
    <p:sldId id="297" r:id="rId19"/>
    <p:sldId id="296" r:id="rId20"/>
    <p:sldId id="294" r:id="rId21"/>
    <p:sldId id="307" r:id="rId22"/>
    <p:sldId id="295" r:id="rId23"/>
    <p:sldId id="306" r:id="rId24"/>
    <p:sldId id="305" r:id="rId25"/>
    <p:sldId id="304" r:id="rId26"/>
    <p:sldId id="310" r:id="rId27"/>
    <p:sldId id="288" r:id="rId28"/>
    <p:sldId id="309" r:id="rId29"/>
    <p:sldId id="308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7DA6704-8CDC-F9B0-0A7B-ECD6DF7901F6}"/>
              </a:ext>
            </a:extLst>
          </p:cNvPr>
          <p:cNvSpPr/>
          <p:nvPr/>
        </p:nvSpPr>
        <p:spPr>
          <a:xfrm>
            <a:off x="0" y="1916832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 101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animaux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I Dreamed There Was No War.wav"/>
            </a:hlinkClick>
            <a:extLst>
              <a:ext uri="{FF2B5EF4-FFF2-40B4-BE49-F238E27FC236}">
                <a16:creationId xmlns:a16="http://schemas.microsoft.com/office/drawing/2014/main" id="{15D1A0CE-DF6C-FA17-4C29-88AB476DD0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340768"/>
            <a:ext cx="288032" cy="259514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82955661-2524-225B-3F6B-3288CE1A44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29931B96-0A11-97C8-4A9D-C7868D6AB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5" y="440531"/>
            <a:ext cx="8064896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7514B74A-AEF5-DE13-A8B7-FAFE090125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86878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F95F8916-76C0-E6D6-3BC4-3838FAA3124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242088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96E9740C-8E4B-394E-AB42-544BCBC64F1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75520" y="387382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I Dreamed There Was No Wa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BC617A9-358A-59E1-3759-6C6C64346B51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319C370C-0DFA-ACCD-85A1-8BD725E40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5864741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W </a:t>
            </a:r>
            <a:r>
              <a:rPr lang="cs-CZ" altLang="cs-CZ" sz="2000" b="1" dirty="0" err="1">
                <a:solidFill>
                  <a:srgbClr val="FF0000"/>
                </a:solidFill>
              </a:rPr>
              <a:t>świecie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zwierząt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>
                <a:solidFill>
                  <a:srgbClr val="FF0000"/>
                </a:solidFill>
              </a:rPr>
              <a:t>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941ECEAB-EF52-A639-85C7-DED319F3A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013176"/>
            <a:ext cx="10873208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D485AE0-D93B-7872-AD65-EC665E2CE2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4680520"/>
          </a:xfrm>
          <a:prstGeom prst="rect">
            <a:avLst/>
          </a:prstGeom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E64889C8-8333-4574-385F-24A2EFF3F9E7}"/>
              </a:ext>
            </a:extLst>
          </p:cNvPr>
          <p:cNvSpPr/>
          <p:nvPr/>
        </p:nvSpPr>
        <p:spPr>
          <a:xfrm>
            <a:off x="3359696" y="5153905"/>
            <a:ext cx="547260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zvířat 101</a:t>
            </a:r>
            <a:endParaRPr lang="es-ES" sz="40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5A7B57E3-79AA-6B2E-CD3D-1BB254FCD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31606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>
            <a:extLst>
              <a:ext uri="{FF2B5EF4-FFF2-40B4-BE49-F238E27FC236}">
                <a16:creationId xmlns:a16="http://schemas.microsoft.com/office/drawing/2014/main" id="{21CC6527-8863-7E70-C18A-B7ADA6616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697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3714CE0-E359-FB13-092E-A0357BE5F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665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27F3174-465E-167B-F544-4D5648FDE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3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9FFC44-ED50-D213-A54A-B2749CA00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A1CE19-D8BA-1B7F-9A2D-33117031F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EE712A-648A-DB6B-A7F5-04E988ABB8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851576-4AD7-86E8-FBA0-E9884C75D1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684B85F-B4A7-C2DB-5618-88C396285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66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8CDC966-A2A1-A746-0953-E6ECCDA62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367E6B-EB01-4723-13C8-BDF7DEB24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3F7CEB56-8853-A283-38DE-E9872B22E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673EA1-30C4-57B0-3364-1912A17D8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1B7211-1B9E-1249-DF2C-737AE9C56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5AB0DA-077E-26A3-3814-3A231E747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3C3070-5BDB-9B6D-B344-81A0CCB5A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3DE526F-862C-B98D-3C82-C7D0A6988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45E973-17E7-EE2F-3CCE-4F93628605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5375BE-7A47-EE2B-FAE9-9528390A1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7287630-311A-C675-2962-AC09E6828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CDB007-20FE-A0AE-7559-C63BB5336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A42AF2E-3298-7712-2056-68F93449E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A1B4525-C68C-8D58-9F48-590778643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709D1EC-13C0-08FC-3708-704A8BF21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87240BBF-C903-5B70-2CF2-2FDD45F3B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6CC183-D19D-FA15-8C4B-C81F6EB65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3567E5F-1A86-9F6F-43A6-E5A27B2293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67E589F1-4177-BCA4-0F92-A99D53A11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D8FF9EB-546D-05EB-9526-69655B5A5D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6824"/>
            <a:ext cx="10801200" cy="508166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32D483E4-8EE9-D758-CF77-DF278F9E52AC}"/>
              </a:ext>
            </a:extLst>
          </p:cNvPr>
          <p:cNvSpPr/>
          <p:nvPr/>
        </p:nvSpPr>
        <p:spPr>
          <a:xfrm>
            <a:off x="4079776" y="5106828"/>
            <a:ext cx="3816424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61671FFE-066B-95DD-BC95-E4E47277F4A1}"/>
              </a:ext>
            </a:extLst>
          </p:cNvPr>
          <p:cNvSpPr/>
          <p:nvPr/>
        </p:nvSpPr>
        <p:spPr>
          <a:xfrm>
            <a:off x="407368" y="5099550"/>
            <a:ext cx="3222072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1AA85DDD-F88D-FF03-1166-765BCBA7CBD7}"/>
              </a:ext>
            </a:extLst>
          </p:cNvPr>
          <p:cNvSpPr/>
          <p:nvPr/>
        </p:nvSpPr>
        <p:spPr>
          <a:xfrm>
            <a:off x="9599387" y="5114107"/>
            <a:ext cx="1838602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9F9AC2A-DD9C-03DC-E1B1-54D140EF5780}"/>
              </a:ext>
            </a:extLst>
          </p:cNvPr>
          <p:cNvSpPr/>
          <p:nvPr/>
        </p:nvSpPr>
        <p:spPr>
          <a:xfrm>
            <a:off x="4031419" y="617992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</TotalTime>
  <Words>92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89</cp:revision>
  <dcterms:created xsi:type="dcterms:W3CDTF">2020-02-21T13:54:42Z</dcterms:created>
  <dcterms:modified xsi:type="dcterms:W3CDTF">2023-01-15T15:32:39Z</dcterms:modified>
</cp:coreProperties>
</file>