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78" r:id="rId6"/>
    <p:sldId id="273" r:id="rId7"/>
    <p:sldId id="264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4" r:id="rId19"/>
    <p:sldId id="296" r:id="rId20"/>
    <p:sldId id="295" r:id="rId21"/>
    <p:sldId id="307" r:id="rId22"/>
    <p:sldId id="306" r:id="rId23"/>
    <p:sldId id="304" r:id="rId24"/>
    <p:sldId id="309" r:id="rId25"/>
    <p:sldId id="312" r:id="rId26"/>
    <p:sldId id="310" r:id="rId27"/>
    <p:sldId id="308" r:id="rId28"/>
    <p:sldId id="311" r:id="rId29"/>
    <p:sldId id="305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3992934-A49F-5ECD-DB87-23AAAF00C36B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  62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Germany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10 Südböhmische Polka.wav"/>
            </a:hlinkClick>
            <a:extLst>
              <a:ext uri="{FF2B5EF4-FFF2-40B4-BE49-F238E27FC236}">
                <a16:creationId xmlns:a16="http://schemas.microsoft.com/office/drawing/2014/main" id="{CC4CAFAF-D0EB-9E39-BE17-1F38B9C51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4DC640F-1A14-477C-DCF5-C59A09550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52FAE03-BC38-ECDF-3A66-A9A0B6A67EE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91744" y="101005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C35C157-EBC7-0B2F-DD44-18D175E3833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32380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0 Südböhmische Polk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10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7FB1E3F-5077-1DAF-3C2F-F51E581E9EB2}"/>
              </a:ext>
            </a:extLst>
          </p:cNvPr>
          <p:cNvSpPr/>
          <p:nvPr/>
        </p:nvSpPr>
        <p:spPr>
          <a:xfrm>
            <a:off x="13792" y="5877272"/>
            <a:ext cx="12178208" cy="980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4BE28113-65E3-048E-1BEE-D77C2110FD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137564"/>
            <a:ext cx="119148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Germany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Alemanha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Németország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 Germania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 Saksa    Niemcy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62C1880-51B5-5E45-7C84-04BDA719C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332656"/>
            <a:ext cx="10801200" cy="579235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B6F14AD-D238-5F4C-BDF6-8B8D144FC65E}"/>
              </a:ext>
            </a:extLst>
          </p:cNvPr>
          <p:cNvSpPr/>
          <p:nvPr/>
        </p:nvSpPr>
        <p:spPr>
          <a:xfrm>
            <a:off x="5303912" y="476672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Německo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9E1BB713-CF6C-1E83-5936-A178F7C52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CDB957-43A9-CEFC-E8DB-795394646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31E2F559-C63D-9B85-A207-85C5D6F65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EA8FC8-D1B5-5072-A5FF-08D0D238F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E95589-B24E-E566-A20A-E2E6D23B9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9672AA3-569A-2159-6869-B3935EBA1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2BE2779-23F8-1EE4-D688-9C111824D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148BDF-BB30-157D-B39E-3C4242DEB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FAA894E-FFCF-32D0-90A3-5187C78F6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124187-F80F-23C2-15A4-835ECD223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A130C8A-626B-38C3-4E13-AFC78F990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081B36-202E-3FF7-CB59-BE2BB0D14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099FC0-73A3-30DE-C072-AFB524BB8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3642B4-F791-0C39-CF13-86A7A050B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7C3DA4-43BD-6226-B219-FC21485B9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27CF39-1D44-BD98-FEB7-783D4E52C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A05FD2-123D-A84E-D9CA-A293909A7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3B74CF-6950-6DFC-B6A6-F7103769C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9BF8FA-BBA4-DE63-1FCC-499B6FF4F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479543-86C7-A16A-939A-391DE8E7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A3457C-27C5-99FE-DF77-2FF08EDD2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44CDE9-F870-128A-4384-C483D1332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975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54311C-3BF9-31FE-A7B8-AE184295E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1D5327-DCE5-5F98-6DDB-E595A0747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867E11-EED7-6CE7-705B-6450C6E91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651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2A6369-7D6A-7E00-0249-18DFC24B9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B074E5-E401-31B2-1D85-6AD6395B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3710"/>
            <a:ext cx="10801200" cy="587962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152E680-5D99-C4D3-9E33-D6866923D0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94108"/>
            <a:ext cx="10801199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AF94936-37E4-8CB4-9C7D-8B60C00171A3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8D59198-F056-C98E-E728-8901ECEB2548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83583F3F-6187-55D5-3B2B-29EB1F9A6C7C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FD83348F-629F-C460-62ED-7A23C4BE9F06}"/>
              </a:ext>
            </a:extLst>
          </p:cNvPr>
          <p:cNvSpPr/>
          <p:nvPr/>
        </p:nvSpPr>
        <p:spPr>
          <a:xfrm>
            <a:off x="3431704" y="643175"/>
            <a:ext cx="386478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</TotalTime>
  <Words>73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2023-01-13T18:14:52Z</dcterms:modified>
</cp:coreProperties>
</file>