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3" r:id="rId6"/>
    <p:sldId id="312" r:id="rId7"/>
    <p:sldId id="311" r:id="rId8"/>
    <p:sldId id="278" r:id="rId9"/>
    <p:sldId id="285" r:id="rId10"/>
    <p:sldId id="287" r:id="rId11"/>
    <p:sldId id="289" r:id="rId12"/>
    <p:sldId id="301" r:id="rId13"/>
    <p:sldId id="302" r:id="rId14"/>
    <p:sldId id="288" r:id="rId15"/>
    <p:sldId id="300" r:id="rId16"/>
    <p:sldId id="281" r:id="rId17"/>
    <p:sldId id="299" r:id="rId18"/>
    <p:sldId id="295" r:id="rId19"/>
    <p:sldId id="298" r:id="rId20"/>
    <p:sldId id="314" r:id="rId21"/>
    <p:sldId id="296" r:id="rId22"/>
    <p:sldId id="306" r:id="rId23"/>
    <p:sldId id="307" r:id="rId24"/>
    <p:sldId id="310" r:id="rId25"/>
    <p:sldId id="303" r:id="rId26"/>
    <p:sldId id="308" r:id="rId27"/>
    <p:sldId id="309" r:id="rId28"/>
    <p:sldId id="304" r:id="rId29"/>
    <p:sldId id="305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BB718BE-958D-9905-C58B-9E023B0A46FF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Zátiší  66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Still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lifes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hlinkClick r:id="" action="ppaction://noaction">
              <a:snd r:embed="rId2" name="Sublissimo_001.wav"/>
            </a:hlinkClick>
            <a:extLst>
              <a:ext uri="{FF2B5EF4-FFF2-40B4-BE49-F238E27FC236}">
                <a16:creationId xmlns:a16="http://schemas.microsoft.com/office/drawing/2014/main" id="{8188E9BF-1568-5FC0-777D-320AD74FB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6832" y="258884"/>
            <a:ext cx="803181" cy="723658"/>
          </a:xfrm>
          <a:prstGeom prst="rect">
            <a:avLst/>
          </a:prstGeom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F063733C-216C-3136-978A-03F6C4A7A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DAF63BDA-67DF-5470-F5F7-6E1F8E60399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96446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7C38E7FB-23FB-6834-38B7-12908CE441E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12100" y="223807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ublissimo_001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Sublissimo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B3652D45-7163-49D5-8A7F-DB7D48A30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Lifes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Stillevens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morte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Stillleben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Bodegones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Naturezas-mortas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Naturi</a:t>
            </a:r>
            <a:r>
              <a:rPr lang="cs-CZ" altLang="cs-CZ" sz="2000" b="1" dirty="0">
                <a:solidFill>
                  <a:srgbClr val="FF0000"/>
                </a:solidFill>
              </a:rPr>
              <a:t> statice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Csendéletek</a:t>
            </a: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B791AB9-1D23-8759-31D6-E8E421711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6C259CC-C0E1-6C43-6329-B268C0131439}"/>
              </a:ext>
            </a:extLst>
          </p:cNvPr>
          <p:cNvSpPr/>
          <p:nvPr/>
        </p:nvSpPr>
        <p:spPr>
          <a:xfrm>
            <a:off x="1919536" y="908720"/>
            <a:ext cx="2808312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Zátiší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66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BFC0C5-748E-433A-7B3F-FA1CE6A82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7AAAD7B-C68E-455A-A7D0-9541548B9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CD7F10-56BC-664F-5C8A-941D17E541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704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1BBA40-C688-CA17-1B3A-AF30EBB7E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295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F329D4-6160-7BCC-CEF2-2E983AB3E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68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842BDB-158E-1604-5A0F-CE47D2C82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BD57DE9-6743-1131-9AE8-FC8ED63CB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F5927F-DEF2-E8FD-9D3C-A9A9ADD97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A297992-283B-57E2-A846-FD13D34CF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8CEF362-B855-41CF-22A7-89DEB7E57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0FC493-0E00-6195-9BF4-C810F454D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F76D07-602A-B43E-4503-C28D03801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EF099A92-5192-4048-7DB3-2902A68D3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0BAFE76D-F632-DBBC-5DCF-F4B305F49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244BD7-8019-AC08-EF05-FAFDE4AC6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8B939C-8F8A-D160-E1BA-7D2189780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9AC5AE-D0CF-D477-B8EA-822D44422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325529-BD8A-2B5D-96C6-0244D68C0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607532-C9AD-8672-76EB-1743B6F1B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0139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0CC391-AC81-B660-E50B-E8CAE60C5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22EDD2-BE68-A569-8CE9-DFCDACAC5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8B7C2F-1F38-CB7B-81E3-C1B56C274E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C13E9A7-83F4-2E4F-796C-545858B4E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6EC103CA-C972-4FF8-E1E8-7138F8175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4A984C-B07D-C0C7-4D7A-01A01AB87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0179A9-660A-BE8C-6158-C6AFEACFD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90E3D59-0872-E12B-663C-FFFD34DF3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F58846-0059-980F-DA7C-AE2CE366E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-1107504"/>
            <a:ext cx="10801201" cy="7560840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1874EF5C-D437-44B1-0C32-36197DEA387B}"/>
              </a:ext>
            </a:extLst>
          </p:cNvPr>
          <p:cNvSpPr/>
          <p:nvPr/>
        </p:nvSpPr>
        <p:spPr>
          <a:xfrm>
            <a:off x="1" y="-747464"/>
            <a:ext cx="12191999" cy="13681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EF208D41-EF4D-4041-5445-7E49ECF33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847" y="620688"/>
            <a:ext cx="10830753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9ECECE-4465-641D-EC08-4BDF03269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426128"/>
            <a:ext cx="10873208" cy="507366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FCFA9BF-9AE5-5244-7D9E-DC6F5BF06395}"/>
              </a:ext>
            </a:extLst>
          </p:cNvPr>
          <p:cNvSpPr/>
          <p:nvPr/>
        </p:nvSpPr>
        <p:spPr>
          <a:xfrm>
            <a:off x="4636082" y="4922163"/>
            <a:ext cx="333212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0F8CF401-F0DD-7FEC-40C7-92E9594E75DC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AA8084F-1BEF-E0CC-CFEB-A2246D723190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5AA3D5DD-258C-DDC1-859C-932A7201C13B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3E58FBD3-C4C6-ED2C-C9F6-769413F16F89}"/>
              </a:ext>
            </a:extLst>
          </p:cNvPr>
          <p:cNvSpPr/>
          <p:nvPr/>
        </p:nvSpPr>
        <p:spPr>
          <a:xfrm>
            <a:off x="7550295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B485C812-B26C-08ED-6BE9-47AA226C7099}"/>
              </a:ext>
            </a:extLst>
          </p:cNvPr>
          <p:cNvSpPr/>
          <p:nvPr/>
        </p:nvSpPr>
        <p:spPr>
          <a:xfrm>
            <a:off x="4636082" y="536704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6" grpId="0"/>
      <p:bldP spid="7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267</TotalTime>
  <Words>74</Words>
  <Application>Microsoft Office PowerPoint</Application>
  <PresentationFormat>Širokoúhlá obrazovka</PresentationFormat>
  <Paragraphs>16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2023-01-12T13:05:48Z</dcterms:modified>
</cp:coreProperties>
</file>