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1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1.jpg"/><Relationship Id="rId7" Type="http://schemas.openxmlformats.org/officeDocument/2006/relationships/audio" Target="../media/audio2.wav"/><Relationship Id="rId12" Type="http://schemas.openxmlformats.org/officeDocument/2006/relationships/audio" Target="../media/audio7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6.wav"/><Relationship Id="rId5" Type="http://schemas.openxmlformats.org/officeDocument/2006/relationships/image" Target="../media/image3.gif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4" Type="http://schemas.openxmlformats.org/officeDocument/2006/relationships/image" Target="../media/image2.jpg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02823BC-6B2E-7625-8079-C933F5D7B3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2" y="473012"/>
            <a:ext cx="5514404" cy="561146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7C34352-0C72-7314-3489-9B1CDE960B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5" y="445095"/>
            <a:ext cx="3635895" cy="5639385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63872B99-979C-9430-824C-0D8B33BC492F}"/>
              </a:ext>
            </a:extLst>
          </p:cNvPr>
          <p:cNvSpPr/>
          <p:nvPr/>
        </p:nvSpPr>
        <p:spPr>
          <a:xfrm>
            <a:off x="179512" y="473013"/>
            <a:ext cx="8839796" cy="5611466"/>
          </a:xfrm>
          <a:prstGeom prst="rect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20A42B7C-0718-CB38-8E1E-997C680DE1B0}"/>
              </a:ext>
            </a:extLst>
          </p:cNvPr>
          <p:cNvSpPr/>
          <p:nvPr/>
        </p:nvSpPr>
        <p:spPr>
          <a:xfrm>
            <a:off x="1" y="6139099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E93E53A1-705D-64AC-4EEB-1494CD6CC258}"/>
              </a:ext>
            </a:extLst>
          </p:cNvPr>
          <p:cNvSpPr/>
          <p:nvPr/>
        </p:nvSpPr>
        <p:spPr>
          <a:xfrm>
            <a:off x="3372061" y="598060"/>
            <a:ext cx="582675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Instrumental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Hits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32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WordArt 72">
            <a:extLst>
              <a:ext uri="{FF2B5EF4-FFF2-40B4-BE49-F238E27FC236}">
                <a16:creationId xmlns:a16="http://schemas.microsoft.com/office/drawing/2014/main" id="{9BA22429-44D3-C3B3-02AA-999C61B59DD0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98905" y="842994"/>
            <a:ext cx="804743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1" name="Obrázek 15">
            <a:extLst>
              <a:ext uri="{FF2B5EF4-FFF2-40B4-BE49-F238E27FC236}">
                <a16:creationId xmlns:a16="http://schemas.microsoft.com/office/drawing/2014/main" id="{D31B9511-0FD4-F569-138D-DF1A8F036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6" y="959072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FE92542D-7D0F-FFCE-5944-F77FF12E3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2354" y="5639135"/>
            <a:ext cx="197355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I have a dream</a:t>
            </a:r>
          </a:p>
        </p:txBody>
      </p:sp>
      <p:pic>
        <p:nvPicPr>
          <p:cNvPr id="13" name="Obrázek 12">
            <a:hlinkClick r:id="" action="ppaction://noaction">
              <a:snd r:embed="rId2" name="10 The last of the Mohicans.wav"/>
            </a:hlinkClick>
            <a:extLst>
              <a:ext uri="{FF2B5EF4-FFF2-40B4-BE49-F238E27FC236}">
                <a16:creationId xmlns:a16="http://schemas.microsoft.com/office/drawing/2014/main" id="{1565E033-A908-95A2-BB22-83F9094306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552" y="4970222"/>
            <a:ext cx="720081" cy="60779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7" name="2 Tougher than the rest.wav"/>
            </a:hlinkClick>
            <a:extLst>
              <a:ext uri="{FF2B5EF4-FFF2-40B4-BE49-F238E27FC236}">
                <a16:creationId xmlns:a16="http://schemas.microsoft.com/office/drawing/2014/main" id="{25E527AA-CA8F-10F9-400E-407C11BFAC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155" y="1412300"/>
            <a:ext cx="720081" cy="60779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8" name="6 Love affair.wav"/>
            </a:hlinkClick>
            <a:extLst>
              <a:ext uri="{FF2B5EF4-FFF2-40B4-BE49-F238E27FC236}">
                <a16:creationId xmlns:a16="http://schemas.microsoft.com/office/drawing/2014/main" id="{655DE36E-8C3E-DE76-955B-39E276F8C4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156" y="3125104"/>
            <a:ext cx="720081" cy="60779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9" name="3 If this is goodbye.wav"/>
            </a:hlinkClick>
            <a:extLst>
              <a:ext uri="{FF2B5EF4-FFF2-40B4-BE49-F238E27FC236}">
                <a16:creationId xmlns:a16="http://schemas.microsoft.com/office/drawing/2014/main" id="{32B730D3-FA29-910C-3F99-1193D69778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552" y="2284196"/>
            <a:ext cx="720081" cy="60779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10" name="7 Time to say goodbye.wav"/>
            </a:hlinkClick>
            <a:extLst>
              <a:ext uri="{FF2B5EF4-FFF2-40B4-BE49-F238E27FC236}">
                <a16:creationId xmlns:a16="http://schemas.microsoft.com/office/drawing/2014/main" id="{6671B2CA-A76B-73B1-5C0F-04BDCBBA94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449" y="4071548"/>
            <a:ext cx="720081" cy="607791"/>
          </a:xfrm>
          <a:prstGeom prst="rect">
            <a:avLst/>
          </a:prstGeom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0F508585-2F47-3DEC-7A50-921044E014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4733" y="4706649"/>
            <a:ext cx="184348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Time to say goodbye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07177BB1-0044-03E2-87EA-61539CAC8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303" y="3734111"/>
            <a:ext cx="11751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Love affair</a:t>
            </a: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1DD29D6F-5142-BD6D-ABE3-E64D9BCBE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0826" y="2848104"/>
            <a:ext cx="17257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If this is goodbye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0D096471-0719-A753-F191-37A12759F6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8240" y="1995459"/>
            <a:ext cx="18134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Tougher than the rest</a:t>
            </a: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876BE9D4-267E-57AE-6965-B07E5FB63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7155" y="5599747"/>
            <a:ext cx="18074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The last of the Mohicans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3" name="Obrázek 22">
            <a:hlinkClick r:id="" action="ppaction://noaction">
              <a:snd r:embed="rId11" name="4 Because of you.wav"/>
            </a:hlinkClick>
            <a:extLst>
              <a:ext uri="{FF2B5EF4-FFF2-40B4-BE49-F238E27FC236}">
                <a16:creationId xmlns:a16="http://schemas.microsoft.com/office/drawing/2014/main" id="{996165D0-F9C5-3741-ED3F-8C73AB6E4B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591" y="2284196"/>
            <a:ext cx="720081" cy="60779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2" name="5 Remember when.wav"/>
            </a:hlinkClick>
            <a:extLst>
              <a:ext uri="{FF2B5EF4-FFF2-40B4-BE49-F238E27FC236}">
                <a16:creationId xmlns:a16="http://schemas.microsoft.com/office/drawing/2014/main" id="{79337CE8-A079-3C8B-5872-421396069A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1" y="3172874"/>
            <a:ext cx="720081" cy="60779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3" name="8 Who'll stop the rain.wav"/>
            </a:hlinkClick>
            <a:extLst>
              <a:ext uri="{FF2B5EF4-FFF2-40B4-BE49-F238E27FC236}">
                <a16:creationId xmlns:a16="http://schemas.microsoft.com/office/drawing/2014/main" id="{AB14CB29-35CD-5A3D-5F7E-82BE4683C7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2" y="4071548"/>
            <a:ext cx="720081" cy="607791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14" name="9 I have a dream.wav"/>
            </a:hlinkClick>
            <a:extLst>
              <a:ext uri="{FF2B5EF4-FFF2-40B4-BE49-F238E27FC236}">
                <a16:creationId xmlns:a16="http://schemas.microsoft.com/office/drawing/2014/main" id="{D09159F6-EA7E-65D3-5628-57BD6E53C7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2" y="4970222"/>
            <a:ext cx="720081" cy="607791"/>
          </a:xfrm>
          <a:prstGeom prst="rect">
            <a:avLst/>
          </a:prstGeom>
        </p:spPr>
      </p:pic>
      <p:pic>
        <p:nvPicPr>
          <p:cNvPr id="27" name="Obrázek 26">
            <a:hlinkClick r:id="" action="ppaction://noaction">
              <a:snd r:embed="rId15" name="1 Our Shangri La.wav"/>
            </a:hlinkClick>
            <a:extLst>
              <a:ext uri="{FF2B5EF4-FFF2-40B4-BE49-F238E27FC236}">
                <a16:creationId xmlns:a16="http://schemas.microsoft.com/office/drawing/2014/main" id="{24DA875D-8E90-F400-B164-8558AA3DCA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13" y="1430993"/>
            <a:ext cx="720081" cy="607791"/>
          </a:xfrm>
          <a:prstGeom prst="rect">
            <a:avLst/>
          </a:prstGeom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E189F5BD-110E-90D5-F9B5-873C2F4DE5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7605" y="4693222"/>
            <a:ext cx="16630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Who'll stop the rain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6AAF01F3-6569-2849-886E-D7B86D6DCF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6827" y="3780590"/>
            <a:ext cx="170667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Remember when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362FA6DE-5305-B06F-6FC9-27DA78F72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6334" y="2865455"/>
            <a:ext cx="14128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Because of you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7CE2CCF3-D3A7-6DA6-4298-2CC6F3DFD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5040" y="1993238"/>
            <a:ext cx="14128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Our Shangri La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7762ABF-8151-5C94-6BAB-D844115EB96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233" y="1767287"/>
            <a:ext cx="1290052" cy="130349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A7349E10-99CB-309F-3BFD-6269CBBA751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351" y="4799596"/>
            <a:ext cx="914627" cy="924154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DC795A53-1603-EF50-74E0-471DBA0C12B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13" y="1626179"/>
            <a:ext cx="819339" cy="827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4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The last of the Mohicans.wav"/>
          </p:stSnd>
        </p:sndAc>
      </p:transition>
    </mc:Choice>
    <mc:Fallback xmlns="">
      <p:transition spd="slow">
        <p:split orient="vert"/>
        <p:sndAc>
          <p:stSnd>
            <p:snd r:embed="rId17" name="10 The last of the Mohica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  <p:bldP spid="19" grpId="0"/>
      <p:bldP spid="20" grpId="0"/>
      <p:bldP spid="21" grpId="0"/>
      <p:bldP spid="22" grpId="0"/>
      <p:bldP spid="28" grpId="0"/>
      <p:bldP spid="29" grpId="0"/>
      <p:bldP spid="30" grpId="0"/>
      <p:bldP spid="3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161</TotalTime>
  <Words>55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2023-01-12T17:51:06Z</dcterms:modified>
</cp:coreProperties>
</file>