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8" r:id="rId5"/>
    <p:sldId id="264" r:id="rId6"/>
    <p:sldId id="311" r:id="rId7"/>
    <p:sldId id="281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10" r:id="rId26"/>
    <p:sldId id="309" r:id="rId27"/>
    <p:sldId id="308" r:id="rId28"/>
    <p:sldId id="303" r:id="rId29"/>
    <p:sldId id="313" r:id="rId30"/>
    <p:sldId id="312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A136C37-AC91-CD96-7E26-6B0B1640A91B}"/>
              </a:ext>
            </a:extLst>
          </p:cNvPr>
          <p:cNvSpPr/>
          <p:nvPr/>
        </p:nvSpPr>
        <p:spPr>
          <a:xfrm>
            <a:off x="-41564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167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>
            <a:hlinkClick r:id="" action="ppaction://noaction" highlightClick="1">
              <a:snd r:embed="rId2" name="Let it be a fine day tomorrow.wav"/>
            </a:hlinkClick>
            <a:extLst>
              <a:ext uri="{FF2B5EF4-FFF2-40B4-BE49-F238E27FC236}">
                <a16:creationId xmlns:a16="http://schemas.microsoft.com/office/drawing/2014/main" id="{577BA491-8D02-3990-8422-B3196504F17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4800" y="1484784"/>
            <a:ext cx="360040" cy="36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E16EF8B-97AF-03AB-0EE3-3872D13A26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10" y="546362"/>
            <a:ext cx="10813689" cy="583496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056E4EC2-63EC-CAFE-5609-6DF8E170CFE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68208" y="1045707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3832C4B9-90CC-1E6E-E4C3-E22E0986781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08844" y="244107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et it be a fine day tomorrow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Let it be a fine day tomo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197D3A6-9735-1E11-E7D7-AA9F5547F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752254D-3C5A-FB08-D803-E2FB1643F365}"/>
              </a:ext>
            </a:extLst>
          </p:cNvPr>
          <p:cNvSpPr/>
          <p:nvPr/>
        </p:nvSpPr>
        <p:spPr>
          <a:xfrm>
            <a:off x="695400" y="548679"/>
            <a:ext cx="10801200" cy="5841415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828E2CB-675B-A357-BD4C-D7339A8D1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751944"/>
            <a:ext cx="6048672" cy="5611898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FDA417C0-34F8-2EB5-31E8-EA1C5AAA705C}"/>
              </a:ext>
            </a:extLst>
          </p:cNvPr>
          <p:cNvSpPr/>
          <p:nvPr/>
        </p:nvSpPr>
        <p:spPr>
          <a:xfrm>
            <a:off x="7032104" y="2636912"/>
            <a:ext cx="2844316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167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8DE4C9-A1CF-472D-0158-2E878A1BD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2A8CAF-E0FB-B5D5-C3D5-6AC466C97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982048-EA62-B1DA-C541-B346361F4A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090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C3B38B-5364-1C2A-5F4F-8EC20A08C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9DE202-E3C0-E4D4-C2C3-B937780DC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AED895-60B5-5F3D-003B-761B38ED2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1BB0C0-2331-0C9D-4374-AB3F137BC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19E8D6-1D63-9E2F-8BDC-DB2D5C43C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2440"/>
            <a:ext cx="10801200" cy="58368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74E20A-CE95-1022-56D9-76D87F2FB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DCF3DACB-8C78-D795-2589-5AA4F0F3E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FDDF089E-232C-E541-7976-E54B97205F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056440" y="5085184"/>
            <a:ext cx="1440160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2B04C173-43E0-E063-0C3E-ED66F2ECBC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70D6C5-A99A-4F66-74A7-1ABBB1883B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EBFCBA-1C84-73FB-C5CA-A98460EE1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6A31B1-E399-3ADE-CF12-C6673BC8F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DAE272-90D9-06C1-616C-74D429663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6834D8-1CC5-73D9-9953-AD3E4B6323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47C90D-B70B-B428-A4E2-CB874BEB6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720D53-B59D-FEC8-DE63-B8DC32E7D8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C921DD-529F-A4D4-5B0F-161DAC97F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6382DE-BD98-8FD7-7A0B-2A30FC26C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1AD203-C266-03A7-748B-63DEE42CE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6B15BB-9A9F-6F18-F248-B95AD3023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A2688E-141C-B072-657D-F0FF97D43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61CC1D-A8B9-43F7-FFDF-E4674131E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8295777-2A0A-E861-E5CE-A6771ED003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00" y="562325"/>
            <a:ext cx="3600400" cy="65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04A0A7-ACD7-E022-5A6B-A6E0E3760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988671-98CD-09F9-E8A4-6C61D1FB8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175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7EF0D04-6871-CC30-591F-DF0C781E8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0340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41879C3-D421-7AAD-4B8E-4FB502FCD3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49" y="494109"/>
            <a:ext cx="10801199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445AD9D4-13C0-843A-F5DC-1661FD60FCAC}"/>
              </a:ext>
            </a:extLst>
          </p:cNvPr>
          <p:cNvSpPr/>
          <p:nvPr/>
        </p:nvSpPr>
        <p:spPr>
          <a:xfrm>
            <a:off x="4452322" y="5015395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8E227FD1-7402-FF99-3827-16A5D21C9569}"/>
              </a:ext>
            </a:extLst>
          </p:cNvPr>
          <p:cNvSpPr/>
          <p:nvPr/>
        </p:nvSpPr>
        <p:spPr>
          <a:xfrm>
            <a:off x="661152" y="4955102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86BAB5E2-A34A-D52B-F5EB-D5BCDB59E1DD}"/>
              </a:ext>
            </a:extLst>
          </p:cNvPr>
          <p:cNvSpPr/>
          <p:nvPr/>
        </p:nvSpPr>
        <p:spPr>
          <a:xfrm>
            <a:off x="9599387" y="503146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E0BFEB98-2183-E66D-3405-D5CAB2979A12}"/>
              </a:ext>
            </a:extLst>
          </p:cNvPr>
          <p:cNvSpPr/>
          <p:nvPr/>
        </p:nvSpPr>
        <p:spPr>
          <a:xfrm>
            <a:off x="495725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4DB2F3C-C3A6-3D63-D534-B9C3D339D5E6}"/>
              </a:ext>
            </a:extLst>
          </p:cNvPr>
          <p:cNvSpPr/>
          <p:nvPr/>
        </p:nvSpPr>
        <p:spPr>
          <a:xfrm>
            <a:off x="7771229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4939731-257D-406E-CBBD-B41B6DD711A3}"/>
              </a:ext>
            </a:extLst>
          </p:cNvPr>
          <p:cNvSpPr/>
          <p:nvPr/>
        </p:nvSpPr>
        <p:spPr>
          <a:xfrm>
            <a:off x="4583832" y="507914"/>
            <a:ext cx="39604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284</TotalTime>
  <Words>61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2023-01-11T16:23:50Z</dcterms:modified>
</cp:coreProperties>
</file>